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3" r:id="rId5"/>
    <p:sldMasterId id="2147483962" r:id="rId6"/>
    <p:sldMasterId id="2147484118" r:id="rId7"/>
  </p:sldMasterIdLst>
  <p:notesMasterIdLst>
    <p:notesMasterId r:id="rId13"/>
  </p:notesMasterIdLst>
  <p:handoutMasterIdLst>
    <p:handoutMasterId r:id="rId14"/>
  </p:handoutMasterIdLst>
  <p:sldIdLst>
    <p:sldId id="261" r:id="rId8"/>
    <p:sldId id="258" r:id="rId9"/>
    <p:sldId id="259" r:id="rId10"/>
    <p:sldId id="260" r:id="rId11"/>
    <p:sldId id="262" r:id="rId12"/>
  </p:sldIdLst>
  <p:sldSz cx="12192000" cy="6858000"/>
  <p:notesSz cx="6888163" cy="100187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C9DF"/>
    <a:srgbClr val="E6007E"/>
    <a:srgbClr val="EE2C90"/>
    <a:srgbClr val="FCE5F1"/>
    <a:srgbClr val="D8D6C6"/>
    <a:srgbClr val="FFFFFF"/>
    <a:srgbClr val="ACA892"/>
    <a:srgbClr val="000000"/>
    <a:srgbClr val="FFCCF2"/>
    <a:srgbClr val="EFE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6801980-F52F-7745-9F32-47D4E6061CE3}" v="22" dt="2025-04-08T10:33:27.0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073A0DAA-6AF3-43AB-8588-CEC1D06C72B9}" styleName="Normaali tyyl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29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3.xml"/><Relationship Id="rId19" Type="http://schemas.microsoft.com/office/2016/11/relationships/changesInfo" Target="changesInfos/changesInfo1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handoutMaster" Target="handoutMasters/handout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ouhelainen Jarkko" userId="98f85adc-c207-4cee-b6ee-fc1b4fa5d559" providerId="ADAL" clId="{A6801980-F52F-7745-9F32-47D4E6061CE3}"/>
    <pc:docChg chg="undo custSel addSld delSld modSld addSection delSection">
      <pc:chgData name="Louhelainen Jarkko" userId="98f85adc-c207-4cee-b6ee-fc1b4fa5d559" providerId="ADAL" clId="{A6801980-F52F-7745-9F32-47D4E6061CE3}" dt="2025-04-08T10:33:27.062" v="18" actId="2696"/>
      <pc:docMkLst>
        <pc:docMk/>
      </pc:docMkLst>
      <pc:sldChg chg="add del">
        <pc:chgData name="Louhelainen Jarkko" userId="98f85adc-c207-4cee-b6ee-fc1b4fa5d559" providerId="ADAL" clId="{A6801980-F52F-7745-9F32-47D4E6061CE3}" dt="2025-04-08T10:33:24.849" v="15"/>
        <pc:sldMkLst>
          <pc:docMk/>
          <pc:sldMk cId="1829489406" sldId="258"/>
        </pc:sldMkLst>
      </pc:sldChg>
      <pc:sldChg chg="add del">
        <pc:chgData name="Louhelainen Jarkko" userId="98f85adc-c207-4cee-b6ee-fc1b4fa5d559" providerId="ADAL" clId="{A6801980-F52F-7745-9F32-47D4E6061CE3}" dt="2025-04-08T10:33:24.849" v="15"/>
        <pc:sldMkLst>
          <pc:docMk/>
          <pc:sldMk cId="4254456092" sldId="259"/>
        </pc:sldMkLst>
      </pc:sldChg>
      <pc:sldChg chg="add del">
        <pc:chgData name="Louhelainen Jarkko" userId="98f85adc-c207-4cee-b6ee-fc1b4fa5d559" providerId="ADAL" clId="{A6801980-F52F-7745-9F32-47D4E6061CE3}" dt="2025-04-08T10:33:24.849" v="15"/>
        <pc:sldMkLst>
          <pc:docMk/>
          <pc:sldMk cId="2335631898" sldId="260"/>
        </pc:sldMkLst>
      </pc:sldChg>
      <pc:sldChg chg="add del">
        <pc:chgData name="Louhelainen Jarkko" userId="98f85adc-c207-4cee-b6ee-fc1b4fa5d559" providerId="ADAL" clId="{A6801980-F52F-7745-9F32-47D4E6061CE3}" dt="2025-04-08T10:33:24.849" v="15"/>
        <pc:sldMkLst>
          <pc:docMk/>
          <pc:sldMk cId="2153986302" sldId="261"/>
        </pc:sldMkLst>
      </pc:sldChg>
      <pc:sldChg chg="add del">
        <pc:chgData name="Louhelainen Jarkko" userId="98f85adc-c207-4cee-b6ee-fc1b4fa5d559" providerId="ADAL" clId="{A6801980-F52F-7745-9F32-47D4E6061CE3}" dt="2025-04-08T10:33:24.849" v="15"/>
        <pc:sldMkLst>
          <pc:docMk/>
          <pc:sldMk cId="3318226306" sldId="262"/>
        </pc:sldMkLst>
      </pc:sldChg>
      <pc:sldChg chg="add del">
        <pc:chgData name="Louhelainen Jarkko" userId="98f85adc-c207-4cee-b6ee-fc1b4fa5d559" providerId="ADAL" clId="{A6801980-F52F-7745-9F32-47D4E6061CE3}" dt="2025-04-08T10:33:27.040" v="16" actId="2696"/>
        <pc:sldMkLst>
          <pc:docMk/>
          <pc:sldMk cId="3560289479" sldId="1637"/>
        </pc:sldMkLst>
      </pc:sldChg>
      <pc:sldChg chg="add del">
        <pc:chgData name="Louhelainen Jarkko" userId="98f85adc-c207-4cee-b6ee-fc1b4fa5d559" providerId="ADAL" clId="{A6801980-F52F-7745-9F32-47D4E6061CE3}" dt="2025-04-08T10:33:27.054" v="17" actId="2696"/>
        <pc:sldMkLst>
          <pc:docMk/>
          <pc:sldMk cId="2624364405" sldId="1638"/>
        </pc:sldMkLst>
      </pc:sldChg>
      <pc:sldChg chg="add del">
        <pc:chgData name="Louhelainen Jarkko" userId="98f85adc-c207-4cee-b6ee-fc1b4fa5d559" providerId="ADAL" clId="{A6801980-F52F-7745-9F32-47D4E6061CE3}" dt="2025-04-08T10:33:27.062" v="18" actId="2696"/>
        <pc:sldMkLst>
          <pc:docMk/>
          <pc:sldMk cId="2982448833" sldId="1639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NULL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484014760810915"/>
          <c:y val="6.2045214825656884E-2"/>
          <c:w val="0.6408014700308623"/>
          <c:h val="0.7874323274647976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Taul1!$B$92</c:f>
              <c:strCache>
                <c:ptCount val="1"/>
                <c:pt idx="0">
                  <c:v>Kaikki vastaajat, n=2003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Taul1!$A$93:$A$95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Taul1!$B$93:$B$95</c:f>
              <c:numCache>
                <c:formatCode>0%</c:formatCode>
                <c:ptCount val="3"/>
                <c:pt idx="0">
                  <c:v>0.61299999999999999</c:v>
                </c:pt>
                <c:pt idx="1">
                  <c:v>0.16700000000000001</c:v>
                </c:pt>
                <c:pt idx="2">
                  <c:v>0.22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A3-3240-AFDB-4E294DA382BF}"/>
            </c:ext>
          </c:extLst>
        </c:ser>
        <c:ser>
          <c:idx val="2"/>
          <c:order val="2"/>
          <c:tx>
            <c:strRef>
              <c:f>Taul1!$D$92</c:f>
              <c:strCache>
                <c:ptCount val="1"/>
                <c:pt idx="0">
                  <c:v>Mies, n=1003</c:v>
                </c:pt>
              </c:strCache>
            </c:strRef>
          </c:tx>
          <c:spPr>
            <a:solidFill>
              <a:schemeClr val="tx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Taul1!$A$93:$A$95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Taul1!$D$93:$D$95</c:f>
              <c:numCache>
                <c:formatCode>0%</c:formatCode>
                <c:ptCount val="3"/>
                <c:pt idx="0">
                  <c:v>0.63700000000000001</c:v>
                </c:pt>
                <c:pt idx="1">
                  <c:v>0.14299999999999999</c:v>
                </c:pt>
                <c:pt idx="2">
                  <c:v>0.219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A3-3240-AFDB-4E294DA382BF}"/>
            </c:ext>
          </c:extLst>
        </c:ser>
        <c:ser>
          <c:idx val="3"/>
          <c:order val="3"/>
          <c:tx>
            <c:strRef>
              <c:f>Taul1!$E$92</c:f>
              <c:strCache>
                <c:ptCount val="1"/>
                <c:pt idx="0">
                  <c:v>Nainen, n=1000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atMod val="103000"/>
                    <a:lumMod val="102000"/>
                    <a:tint val="94000"/>
                  </a:schemeClr>
                </a:gs>
                <a:gs pos="50000">
                  <a:schemeClr val="accent4">
                    <a:satMod val="110000"/>
                    <a:lumMod val="100000"/>
                    <a:shade val="100000"/>
                  </a:schemeClr>
                </a:gs>
                <a:gs pos="100000">
                  <a:schemeClr val="accent4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Taul1!$A$93:$A$95</c:f>
              <c:strCache>
                <c:ptCount val="3"/>
                <c:pt idx="0">
                  <c:v>Kyllä</c:v>
                </c:pt>
                <c:pt idx="1">
                  <c:v>En osaa sanoa</c:v>
                </c:pt>
                <c:pt idx="2">
                  <c:v>Ei</c:v>
                </c:pt>
              </c:strCache>
            </c:strRef>
          </c:cat>
          <c:val>
            <c:numRef>
              <c:f>Taul1!$E$93:$E$95</c:f>
              <c:numCache>
                <c:formatCode>0%</c:formatCode>
                <c:ptCount val="3"/>
                <c:pt idx="0">
                  <c:v>0.58799999999999997</c:v>
                </c:pt>
                <c:pt idx="1">
                  <c:v>0.192</c:v>
                </c:pt>
                <c:pt idx="2">
                  <c:v>0.221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A3-3240-AFDB-4E294DA382B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42547200"/>
        <c:axId val="142553088"/>
        <c:extLst>
          <c:ext xmlns:c15="http://schemas.microsoft.com/office/drawing/2012/chart" uri="{02D57815-91ED-43cb-92C2-25804820EDAC}">
            <c15:filteredBarSeries>
              <c15:ser>
                <c:idx val="1"/>
                <c:order val="1"/>
                <c:tx>
                  <c:strRef>
                    <c:extLst>
                      <c:ext uri="{02D57815-91ED-43cb-92C2-25804820EDAC}">
                        <c15:formulaRef>
                          <c15:sqref>Taul1!$C$92</c15:sqref>
                        </c15:formulaRef>
                      </c:ext>
                    </c:extLst>
                    <c:strCache>
                      <c:ptCount val="1"/>
                      <c:pt idx="0">
                        <c:v>SUKUPUOLI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dLbls>
                  <c:spPr>
                    <a:noFill/>
                    <a:ln>
                      <a:noFill/>
                    </a:ln>
                    <a:effectLst/>
                  </c:spPr>
                  <c:txPr>
                    <a:bodyPr rot="0" spcFirstLastPara="1" vertOverflow="ellipsis" vert="horz" wrap="square" lIns="38100" tIns="19050" rIns="38100" bIns="19050" anchor="ctr" anchorCtr="1">
                      <a:spAutoFit/>
                    </a:bodyPr>
                    <a:lstStyle/>
                    <a:p>
                      <a:pPr>
                        <a:defRPr sz="1197" b="0" i="0" u="none" strike="noStrike" kern="1200" baseline="0">
                          <a:solidFill>
                            <a:schemeClr val="tx2"/>
                          </a:solidFill>
                          <a:latin typeface="+mn-lt"/>
                          <a:ea typeface="+mn-ea"/>
                          <a:cs typeface="+mn-cs"/>
                        </a:defRPr>
                      </a:pPr>
                      <a:endParaRPr lang="fi-FI"/>
                    </a:p>
                  </c:txPr>
                  <c:showLegendKey val="0"/>
                  <c:showVal val="1"/>
                  <c:showCatName val="0"/>
                  <c:showSerName val="0"/>
                  <c:showPercent val="0"/>
                  <c:showBubbleSize val="0"/>
                  <c:showLeaderLines val="0"/>
                  <c:extLst>
                    <c:ext uri="{CE6537A1-D6FC-4f65-9D91-7224C49458BB}">
                      <c15:showLeaderLines val="1"/>
                      <c15:leaderLines>
                        <c:spPr>
                          <a:ln w="9525">
                            <a:solidFill>
                              <a:schemeClr val="tx2">
                                <a:lumMod val="35000"/>
                                <a:lumOff val="65000"/>
                              </a:schemeClr>
                            </a:solidFill>
                          </a:ln>
                          <a:effectLst/>
                        </c:spPr>
                      </c15:leaderLines>
                    </c:ext>
                  </c:extLst>
                </c:dLbls>
                <c:cat>
                  <c:strRef>
                    <c:extLst>
                      <c:ext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>
                      <c:ext uri="{02D57815-91ED-43cb-92C2-25804820EDAC}">
                        <c15:formulaRef>
                          <c15:sqref>Taul1!$C$93:$C$95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>
                  <c:ext xmlns:c16="http://schemas.microsoft.com/office/drawing/2014/chart" uri="{C3380CC4-5D6E-409C-BE32-E72D297353CC}">
                    <c16:uniqueId val="{00000003-62A3-3240-AFDB-4E294DA382BF}"/>
                  </c:ext>
                </c:extLst>
              </c15:ser>
            </c15:filteredBarSeries>
            <c15:filteredBarSeries>
              <c15:ser>
                <c:idx val="4"/>
                <c:order val="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Taul1!$F$92</c15:sqref>
                        </c15:formulaRef>
                      </c:ext>
                    </c:extLst>
                    <c:strCache>
                      <c:ptCount val="1"/>
                      <c:pt idx="0">
                        <c:v>IKÄRYHMÄ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Taul1!$F$93:$F$95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4-62A3-3240-AFDB-4E294DA382BF}"/>
                  </c:ext>
                </c:extLst>
              </c15:ser>
            </c15:filteredBarSeries>
            <c15:filteredBarSeries>
              <c15:ser>
                <c:idx val="5"/>
                <c:order val="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Taul1!$G$92</c15:sqref>
                        </c15:formulaRef>
                      </c:ext>
                    </c:extLst>
                    <c:strCache>
                      <c:ptCount val="1"/>
                      <c:pt idx="0">
                        <c:v>18-29 -vuotta, n=366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Taul1!$G$93:$G$95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0.73599999999999999</c:v>
                      </c:pt>
                      <c:pt idx="1">
                        <c:v>0.124</c:v>
                      </c:pt>
                      <c:pt idx="2">
                        <c:v>0.14000000000000001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5-62A3-3240-AFDB-4E294DA382BF}"/>
                  </c:ext>
                </c:extLst>
              </c15:ser>
            </c15:filteredBarSeries>
            <c15:filteredBarSeries>
              <c15:ser>
                <c:idx val="6"/>
                <c:order val="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Taul1!$H$92</c15:sqref>
                        </c15:formulaRef>
                      </c:ext>
                    </c:extLst>
                    <c:strCache>
                      <c:ptCount val="1"/>
                      <c:pt idx="0">
                        <c:v>30-39 -vuotta, n=353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Taul1!$H$93:$H$95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0.68700000000000006</c:v>
                      </c:pt>
                      <c:pt idx="1">
                        <c:v>0.13500000000000001</c:v>
                      </c:pt>
                      <c:pt idx="2">
                        <c:v>0.17799999999999999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6-62A3-3240-AFDB-4E294DA382BF}"/>
                  </c:ext>
                </c:extLst>
              </c15:ser>
            </c15:filteredBarSeries>
            <c15:filteredBarSeries>
              <c15:ser>
                <c:idx val="7"/>
                <c:order val="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Taul1!$I$92</c15:sqref>
                        </c15:formulaRef>
                      </c:ext>
                    </c:extLst>
                    <c:strCache>
                      <c:ptCount val="1"/>
                      <c:pt idx="0">
                        <c:v>40-49 -vuotta, n=337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Taul1!$I$93:$I$95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0.65800000000000003</c:v>
                      </c:pt>
                      <c:pt idx="1">
                        <c:v>0.13400000000000001</c:v>
                      </c:pt>
                      <c:pt idx="2">
                        <c:v>0.20799999999999999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7-62A3-3240-AFDB-4E294DA382BF}"/>
                  </c:ext>
                </c:extLst>
              </c15:ser>
            </c15:filteredBarSeries>
            <c15:filteredBarSeries>
              <c15:ser>
                <c:idx val="8"/>
                <c:order val="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Taul1!$J$92</c15:sqref>
                        </c15:formulaRef>
                      </c:ext>
                    </c:extLst>
                    <c:strCache>
                      <c:ptCount val="1"/>
                      <c:pt idx="0">
                        <c:v>50-59 -vuotta, n=318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Taul1!$J$93:$J$95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</c:v>
                      </c:pt>
                      <c:pt idx="1">
                        <c:v>0.21299999999999999</c:v>
                      </c:pt>
                      <c:pt idx="2">
                        <c:v>0.25600000000000001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8-62A3-3240-AFDB-4E294DA382BF}"/>
                  </c:ext>
                </c:extLst>
              </c15:ser>
            </c15:filteredBarSeries>
            <c15:filteredBarSeries>
              <c15:ser>
                <c:idx val="9"/>
                <c:order val="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Taul1!$K$92</c15:sqref>
                        </c15:formulaRef>
                      </c:ext>
                    </c:extLst>
                    <c:strCache>
                      <c:ptCount val="1"/>
                      <c:pt idx="0">
                        <c:v>60-69 -vuotta, n=312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Taul1!$K$93:$K$95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0.54200000000000004</c:v>
                      </c:pt>
                      <c:pt idx="1">
                        <c:v>0.18099999999999999</c:v>
                      </c:pt>
                      <c:pt idx="2">
                        <c:v>0.27700000000000002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9-62A3-3240-AFDB-4E294DA382BF}"/>
                  </c:ext>
                </c:extLst>
              </c15:ser>
            </c15:filteredBarSeries>
            <c15:filteredBarSeries>
              <c15:ser>
                <c:idx val="10"/>
                <c:order val="1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Taul1!$L$92</c15:sqref>
                        </c15:formulaRef>
                      </c:ext>
                    </c:extLst>
                    <c:strCache>
                      <c:ptCount val="1"/>
                      <c:pt idx="0">
                        <c:v>70-79 -vuotta, n=318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Taul1!$L$93:$L$95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0.49299999999999999</c:v>
                      </c:pt>
                      <c:pt idx="1">
                        <c:v>0.22800000000000001</c:v>
                      </c:pt>
                      <c:pt idx="2">
                        <c:v>0.27900000000000003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A-62A3-3240-AFDB-4E294DA382BF}"/>
                  </c:ext>
                </c:extLst>
              </c15:ser>
            </c15:filteredBarSeries>
            <c15:filteredBarSeries>
              <c15:ser>
                <c:idx val="11"/>
                <c:order val="1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Taul1!$M$92</c15:sqref>
                        </c15:formulaRef>
                      </c:ext>
                    </c:extLst>
                    <c:strCache>
                      <c:ptCount val="1"/>
                      <c:pt idx="0">
                        <c:v>KAUPUNGIN KOKO 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Taul1!$M$93:$M$95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B-62A3-3240-AFDB-4E294DA382BF}"/>
                  </c:ext>
                </c:extLst>
              </c15:ser>
            </c15:filteredBarSeries>
            <c15:filteredBarSeries>
              <c15:ser>
                <c:idx val="12"/>
                <c:order val="1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Taul1!$N$92</c15:sqref>
                        </c15:formulaRef>
                      </c:ext>
                    </c:extLst>
                    <c:strCache>
                      <c:ptCount val="1"/>
                      <c:pt idx="0">
                        <c:v>Pääkaupunkiseutu, n=372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Taul1!$N$93:$N$95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0.58799999999999997</c:v>
                      </c:pt>
                      <c:pt idx="1">
                        <c:v>0.21099999999999999</c:v>
                      </c:pt>
                      <c:pt idx="2">
                        <c:v>0.20100000000000001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C-62A3-3240-AFDB-4E294DA382BF}"/>
                  </c:ext>
                </c:extLst>
              </c15:ser>
            </c15:filteredBarSeries>
            <c15:filteredBarSeries>
              <c15:ser>
                <c:idx val="13"/>
                <c:order val="1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Taul1!$O$92</c15:sqref>
                        </c15:formulaRef>
                      </c:ext>
                    </c:extLst>
                    <c:strCache>
                      <c:ptCount val="1"/>
                      <c:pt idx="0">
                        <c:v>Kaupunki, yli 150 000 asukasta, n=374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Taul1!$O$93:$O$95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0.59699999999999998</c:v>
                      </c:pt>
                      <c:pt idx="1">
                        <c:v>0.13900000000000001</c:v>
                      </c:pt>
                      <c:pt idx="2">
                        <c:v>0.26400000000000001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D-62A3-3240-AFDB-4E294DA382BF}"/>
                  </c:ext>
                </c:extLst>
              </c15:ser>
            </c15:filteredBarSeries>
            <c15:filteredBarSeries>
              <c15:ser>
                <c:idx val="14"/>
                <c:order val="1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Taul1!$P$92</c15:sqref>
                        </c15:formulaRef>
                      </c:ext>
                    </c:extLst>
                    <c:strCache>
                      <c:ptCount val="1"/>
                      <c:pt idx="0">
                        <c:v>Kaupunki 30 000 - 150 000 asukasta, n=623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Taul1!$P$93:$P$95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0.61299999999999999</c:v>
                      </c:pt>
                      <c:pt idx="1">
                        <c:v>0.157</c:v>
                      </c:pt>
                      <c:pt idx="2">
                        <c:v>0.22900000000000001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E-62A3-3240-AFDB-4E294DA382BF}"/>
                  </c:ext>
                </c:extLst>
              </c15:ser>
            </c15:filteredBarSeries>
            <c15:filteredBarSeries>
              <c15:ser>
                <c:idx val="15"/>
                <c:order val="1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Taul1!$Q$92</c15:sqref>
                        </c15:formulaRef>
                      </c:ext>
                    </c:extLst>
                    <c:strCache>
                      <c:ptCount val="1"/>
                      <c:pt idx="0">
                        <c:v>Kaupunki 10 000 - 30 000 asukasta, n=286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Taul1!$Q$93:$Q$95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0.64700000000000002</c:v>
                      </c:pt>
                      <c:pt idx="1">
                        <c:v>0.16900000000000001</c:v>
                      </c:pt>
                      <c:pt idx="2">
                        <c:v>0.184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0F-62A3-3240-AFDB-4E294DA382BF}"/>
                  </c:ext>
                </c:extLst>
              </c15:ser>
            </c15:filteredBarSeries>
            <c15:filteredBarSeries>
              <c15:ser>
                <c:idx val="16"/>
                <c:order val="1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Taul1!$R$92</c15:sqref>
                        </c15:formulaRef>
                      </c:ext>
                    </c:extLst>
                    <c:strCache>
                      <c:ptCount val="1"/>
                      <c:pt idx="0">
                        <c:v>Haja-asustusalue alle 10 000 asukasta, n=285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Taul1!$R$93:$R$95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0.60899999999999999</c:v>
                      </c:pt>
                      <c:pt idx="1">
                        <c:v>0.17399999999999999</c:v>
                      </c:pt>
                      <c:pt idx="2">
                        <c:v>0.218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0-62A3-3240-AFDB-4E294DA382BF}"/>
                  </c:ext>
                </c:extLst>
              </c15:ser>
            </c15:filteredBarSeries>
            <c15:filteredBarSeries>
              <c15:ser>
                <c:idx val="17"/>
                <c:order val="1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Taul1!$S$92</c15:sqref>
                        </c15:formulaRef>
                      </c:ext>
                    </c:extLst>
                    <c:strCache>
                      <c:ptCount val="1"/>
                      <c:pt idx="0">
                        <c:v>TALOUDEN VUOSITULOT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Taul1!$S$93:$S$95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1-62A3-3240-AFDB-4E294DA382BF}"/>
                  </c:ext>
                </c:extLst>
              </c15:ser>
            </c15:filteredBarSeries>
            <c15:filteredBarSeries>
              <c15:ser>
                <c:idx val="18"/>
                <c:order val="1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Taul1!$T$92</c15:sqref>
                        </c15:formulaRef>
                      </c:ext>
                    </c:extLst>
                    <c:strCache>
                      <c:ptCount val="1"/>
                      <c:pt idx="0">
                        <c:v>0 - 20 000 euroa, n=253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Taul1!$T$93:$T$95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0.64300000000000002</c:v>
                      </c:pt>
                      <c:pt idx="1">
                        <c:v>0.17100000000000001</c:v>
                      </c:pt>
                      <c:pt idx="2">
                        <c:v>0.186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2-62A3-3240-AFDB-4E294DA382BF}"/>
                  </c:ext>
                </c:extLst>
              </c15:ser>
            </c15:filteredBarSeries>
            <c15:filteredBarSeries>
              <c15:ser>
                <c:idx val="19"/>
                <c:order val="1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Taul1!$U$92</c15:sqref>
                        </c15:formulaRef>
                      </c:ext>
                    </c:extLst>
                    <c:strCache>
                      <c:ptCount val="1"/>
                      <c:pt idx="0">
                        <c:v>20 001 - 40 000 euroa, n=414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Taul1!$U$93:$U$95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0.66500000000000004</c:v>
                      </c:pt>
                      <c:pt idx="1">
                        <c:v>0.152</c:v>
                      </c:pt>
                      <c:pt idx="2">
                        <c:v>0.183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3-62A3-3240-AFDB-4E294DA382BF}"/>
                  </c:ext>
                </c:extLst>
              </c15:ser>
            </c15:filteredBarSeries>
            <c15:filteredBarSeries>
              <c15:ser>
                <c:idx val="20"/>
                <c:order val="2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Taul1!$V$92</c15:sqref>
                        </c15:formulaRef>
                      </c:ext>
                    </c:extLst>
                    <c:strCache>
                      <c:ptCount val="1"/>
                      <c:pt idx="0">
                        <c:v>40 001 - 60 000 euroa, n=363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Taul1!$V$93:$V$95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0.59799999999999998</c:v>
                      </c:pt>
                      <c:pt idx="1">
                        <c:v>0.14899999999999999</c:v>
                      </c:pt>
                      <c:pt idx="2">
                        <c:v>0.253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4-62A3-3240-AFDB-4E294DA382BF}"/>
                  </c:ext>
                </c:extLst>
              </c15:ser>
            </c15:filteredBarSeries>
            <c15:filteredBarSeries>
              <c15:ser>
                <c:idx val="21"/>
                <c:order val="2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Taul1!$W$92</c15:sqref>
                        </c15:formulaRef>
                      </c:ext>
                    </c:extLst>
                    <c:strCache>
                      <c:ptCount val="1"/>
                      <c:pt idx="0">
                        <c:v>60 001 - 80 000 euroa, n=287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Taul1!$W$93:$W$95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</c:v>
                      </c:pt>
                      <c:pt idx="1">
                        <c:v>0.16600000000000001</c:v>
                      </c:pt>
                      <c:pt idx="2">
                        <c:v>0.23400000000000001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5-62A3-3240-AFDB-4E294DA382BF}"/>
                  </c:ext>
                </c:extLst>
              </c15:ser>
            </c15:filteredBarSeries>
            <c15:filteredBarSeries>
              <c15:ser>
                <c:idx val="22"/>
                <c:order val="2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Taul1!$X$92</c15:sqref>
                        </c15:formulaRef>
                      </c:ext>
                    </c:extLst>
                    <c:strCache>
                      <c:ptCount val="1"/>
                      <c:pt idx="0">
                        <c:v>Yli 80 000 euroa, n=271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Taul1!$X$93:$X$95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0.61199999999999999</c:v>
                      </c:pt>
                      <c:pt idx="1">
                        <c:v>0.125</c:v>
                      </c:pt>
                      <c:pt idx="2">
                        <c:v>0.26300000000000001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6-62A3-3240-AFDB-4E294DA382BF}"/>
                  </c:ext>
                </c:extLst>
              </c15:ser>
            </c15:filteredBarSeries>
            <c15:filteredBarSeries>
              <c15:ser>
                <c:idx val="23"/>
                <c:order val="2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Taul1!$Y$92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n=375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8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8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8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Taul1!$Y$93:$Y$95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0.53500000000000003</c:v>
                      </c:pt>
                      <c:pt idx="1">
                        <c:v>0.245</c:v>
                      </c:pt>
                      <c:pt idx="2">
                        <c:v>0.22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7-62A3-3240-AFDB-4E294DA382BF}"/>
                  </c:ext>
                </c:extLst>
              </c15:ser>
            </c15:filteredBarSeries>
            <c15:filteredBarSeries>
              <c15:ser>
                <c:idx val="24"/>
                <c:order val="2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Taul1!$Z$92</c15:sqref>
                        </c15:formulaRef>
                      </c:ext>
                    </c:extLst>
                    <c:strCache>
                      <c:ptCount val="1"/>
                      <c:pt idx="0">
                        <c:v>MIES JA IKÄRYHMÄ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lumOff val="4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lumOff val="4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Off val="4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Taul1!$Z$93:$Z$95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8-62A3-3240-AFDB-4E294DA382BF}"/>
                  </c:ext>
                </c:extLst>
              </c15:ser>
            </c15:filteredBarSeries>
            <c15:filteredBarSeries>
              <c15:ser>
                <c:idx val="25"/>
                <c:order val="2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Taul1!$AA$92</c15:sqref>
                        </c15:formulaRef>
                      </c:ext>
                    </c:extLst>
                    <c:strCache>
                      <c:ptCount val="1"/>
                      <c:pt idx="0">
                        <c:v>Mies 18 - 29 -vuotta, n=189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lumOff val="4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60000"/>
                          <a:lumOff val="4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60000"/>
                          <a:lumOff val="4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Taul1!$AA$93:$AA$95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0.75800000000000001</c:v>
                      </c:pt>
                      <c:pt idx="1">
                        <c:v>8.7999999999999995E-2</c:v>
                      </c:pt>
                      <c:pt idx="2">
                        <c:v>0.154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9-62A3-3240-AFDB-4E294DA382BF}"/>
                  </c:ext>
                </c:extLst>
              </c15:ser>
            </c15:filteredBarSeries>
            <c15:filteredBarSeries>
              <c15:ser>
                <c:idx val="26"/>
                <c:order val="2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Taul1!$AB$92</c15:sqref>
                        </c15:formulaRef>
                      </c:ext>
                    </c:extLst>
                    <c:strCache>
                      <c:ptCount val="1"/>
                      <c:pt idx="0">
                        <c:v>Mies 30 - 39 -vuotta, n=182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60000"/>
                          <a:lumOff val="4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60000"/>
                          <a:lumOff val="4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60000"/>
                          <a:lumOff val="4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Taul1!$AB$93:$AB$95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0.71199999999999997</c:v>
                      </c:pt>
                      <c:pt idx="1">
                        <c:v>0.126</c:v>
                      </c:pt>
                      <c:pt idx="2">
                        <c:v>0.16200000000000001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A-62A3-3240-AFDB-4E294DA382BF}"/>
                  </c:ext>
                </c:extLst>
              </c15:ser>
            </c15:filteredBarSeries>
            <c15:filteredBarSeries>
              <c15:ser>
                <c:idx val="27"/>
                <c:order val="2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Taul1!$AC$92</c15:sqref>
                        </c15:formulaRef>
                      </c:ext>
                    </c:extLst>
                    <c:strCache>
                      <c:ptCount val="1"/>
                      <c:pt idx="0">
                        <c:v>Mies 40 - 49 -vuotta, n=173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60000"/>
                          <a:lumOff val="4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60000"/>
                          <a:lumOff val="4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60000"/>
                          <a:lumOff val="4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Taul1!$AC$93:$AC$95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0.71099999999999997</c:v>
                      </c:pt>
                      <c:pt idx="1">
                        <c:v>0.122</c:v>
                      </c:pt>
                      <c:pt idx="2">
                        <c:v>0.16700000000000001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B-62A3-3240-AFDB-4E294DA382BF}"/>
                  </c:ext>
                </c:extLst>
              </c15:ser>
            </c15:filteredBarSeries>
            <c15:filteredBarSeries>
              <c15:ser>
                <c:idx val="28"/>
                <c:order val="2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Taul1!$AD$92</c15:sqref>
                        </c15:formulaRef>
                      </c:ext>
                    </c:extLst>
                    <c:strCache>
                      <c:ptCount val="1"/>
                      <c:pt idx="0">
                        <c:v>Mies 50 - 59 -vuotta, n=160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60000"/>
                          <a:lumOff val="4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60000"/>
                          <a:lumOff val="4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60000"/>
                          <a:lumOff val="4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Taul1!$AD$93:$AD$95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0.52100000000000002</c:v>
                      </c:pt>
                      <c:pt idx="1">
                        <c:v>0.17100000000000001</c:v>
                      </c:pt>
                      <c:pt idx="2">
                        <c:v>0.308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C-62A3-3240-AFDB-4E294DA382BF}"/>
                  </c:ext>
                </c:extLst>
              </c15:ser>
            </c15:filteredBarSeries>
            <c15:filteredBarSeries>
              <c15:ser>
                <c:idx val="29"/>
                <c:order val="2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Taul1!$AE$92</c15:sqref>
                        </c15:formulaRef>
                      </c:ext>
                    </c:extLst>
                    <c:strCache>
                      <c:ptCount val="1"/>
                      <c:pt idx="0">
                        <c:v>Mies 60 - 69 -vuotta, n=126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60000"/>
                          <a:lumOff val="4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60000"/>
                          <a:lumOff val="4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60000"/>
                          <a:lumOff val="4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Taul1!$AE$93:$AE$95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0.55600000000000005</c:v>
                      </c:pt>
                      <c:pt idx="1">
                        <c:v>0.15</c:v>
                      </c:pt>
                      <c:pt idx="2">
                        <c:v>0.29399999999999998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D-62A3-3240-AFDB-4E294DA382BF}"/>
                  </c:ext>
                </c:extLst>
              </c15:ser>
            </c15:filteredBarSeries>
            <c15:filteredBarSeries>
              <c15:ser>
                <c:idx val="30"/>
                <c:order val="3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Taul1!$AF$92</c15:sqref>
                        </c15:formulaRef>
                      </c:ext>
                    </c:extLst>
                    <c:strCache>
                      <c:ptCount val="1"/>
                      <c:pt idx="0">
                        <c:v>Mies 70 - 79 -vuotta, n=172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Taul1!$AF$93:$AF$95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0.51900000000000002</c:v>
                      </c:pt>
                      <c:pt idx="1">
                        <c:v>0.21299999999999999</c:v>
                      </c:pt>
                      <c:pt idx="2">
                        <c:v>0.26800000000000002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E-62A3-3240-AFDB-4E294DA382BF}"/>
                  </c:ext>
                </c:extLst>
              </c15:ser>
            </c15:filteredBarSeries>
            <c15:filteredBarSeries>
              <c15:ser>
                <c:idx val="31"/>
                <c:order val="3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Taul1!$AG$92</c15:sqref>
                        </c15:formulaRef>
                      </c:ext>
                    </c:extLst>
                    <c:strCache>
                      <c:ptCount val="1"/>
                      <c:pt idx="0">
                        <c:v>NAINEN JA IKÄRYHMÄ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Taul1!$AG$93:$AG$95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1F-62A3-3240-AFDB-4E294DA382BF}"/>
                  </c:ext>
                </c:extLst>
              </c15:ser>
            </c15:filteredBarSeries>
            <c15:filteredBarSeries>
              <c15:ser>
                <c:idx val="32"/>
                <c:order val="3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Taul1!$AH$92</c15:sqref>
                        </c15:formulaRef>
                      </c:ext>
                    </c:extLst>
                    <c:strCache>
                      <c:ptCount val="1"/>
                      <c:pt idx="0">
                        <c:v>Nainen 18 - 29 -vuotta, n=177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Taul1!$AH$93:$AH$95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0.71099999999999997</c:v>
                      </c:pt>
                      <c:pt idx="1">
                        <c:v>0.16300000000000001</c:v>
                      </c:pt>
                      <c:pt idx="2">
                        <c:v>0.125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0-62A3-3240-AFDB-4E294DA382BF}"/>
                  </c:ext>
                </c:extLst>
              </c15:ser>
            </c15:filteredBarSeries>
            <c15:filteredBarSeries>
              <c15:ser>
                <c:idx val="33"/>
                <c:order val="3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Taul1!$AI$92</c15:sqref>
                        </c15:formulaRef>
                      </c:ext>
                    </c:extLst>
                    <c:strCache>
                      <c:ptCount val="1"/>
                      <c:pt idx="0">
                        <c:v>Nainen 30 - 39 -vuotta, n=170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Taul1!$AI$93:$AI$95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0.65900000000000003</c:v>
                      </c:pt>
                      <c:pt idx="1">
                        <c:v>0.14599999999999999</c:v>
                      </c:pt>
                      <c:pt idx="2">
                        <c:v>0.19500000000000001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1-62A3-3240-AFDB-4E294DA382BF}"/>
                  </c:ext>
                </c:extLst>
              </c15:ser>
            </c15:filteredBarSeries>
            <c15:filteredBarSeries>
              <c15:ser>
                <c:idx val="34"/>
                <c:order val="3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Taul1!$AJ$92</c15:sqref>
                        </c15:formulaRef>
                      </c:ext>
                    </c:extLst>
                    <c:strCache>
                      <c:ptCount val="1"/>
                      <c:pt idx="0">
                        <c:v>Nainen 40 - 49 -vuotta, n=164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Taul1!$AJ$93:$AJ$95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0.60199999999999998</c:v>
                      </c:pt>
                      <c:pt idx="1">
                        <c:v>0.14599999999999999</c:v>
                      </c:pt>
                      <c:pt idx="2">
                        <c:v>0.252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2-62A3-3240-AFDB-4E294DA382BF}"/>
                  </c:ext>
                </c:extLst>
              </c15:ser>
            </c15:filteredBarSeries>
            <c15:filteredBarSeries>
              <c15:ser>
                <c:idx val="35"/>
                <c:order val="3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Taul1!$AK$92</c15:sqref>
                        </c15:formulaRef>
                      </c:ext>
                    </c:extLst>
                    <c:strCache>
                      <c:ptCount val="1"/>
                      <c:pt idx="0">
                        <c:v>Nainen 50 - 59 -vuotta, n=158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Taul1!$AK$93:$AK$95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0.53900000000000003</c:v>
                      </c:pt>
                      <c:pt idx="1">
                        <c:v>0.25700000000000001</c:v>
                      </c:pt>
                      <c:pt idx="2">
                        <c:v>0.20399999999999999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3-62A3-3240-AFDB-4E294DA382BF}"/>
                  </c:ext>
                </c:extLst>
              </c15:ser>
            </c15:filteredBarSeries>
            <c15:filteredBarSeries>
              <c15:ser>
                <c:idx val="36"/>
                <c:order val="3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Taul1!$AL$92</c15:sqref>
                        </c15:formulaRef>
                      </c:ext>
                    </c:extLst>
                    <c:strCache>
                      <c:ptCount val="1"/>
                      <c:pt idx="0">
                        <c:v>Nainen 60 - 69 -vuotta, n=186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70000"/>
                          <a:lumOff val="3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70000"/>
                          <a:lumOff val="3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70000"/>
                          <a:lumOff val="3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Taul1!$AL$93:$AL$95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0.53200000000000003</c:v>
                      </c:pt>
                      <c:pt idx="1">
                        <c:v>0.20200000000000001</c:v>
                      </c:pt>
                      <c:pt idx="2">
                        <c:v>0.26600000000000001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4-62A3-3240-AFDB-4E294DA382BF}"/>
                  </c:ext>
                </c:extLst>
              </c15:ser>
            </c15:filteredBarSeries>
            <c15:filteredBarSeries>
              <c15:ser>
                <c:idx val="37"/>
                <c:order val="3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Taul1!$AM$92</c15:sqref>
                        </c15:formulaRef>
                      </c:ext>
                    </c:extLst>
                    <c:strCache>
                      <c:ptCount val="1"/>
                      <c:pt idx="0">
                        <c:v>Nainen 70 - 79  -vuotta, n=145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70000"/>
                          <a:lumOff val="3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70000"/>
                          <a:lumOff val="3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70000"/>
                          <a:lumOff val="3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Taul1!$AM$93:$AM$95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0.46200000000000002</c:v>
                      </c:pt>
                      <c:pt idx="1">
                        <c:v>0.247</c:v>
                      </c:pt>
                      <c:pt idx="2">
                        <c:v>0.29099999999999998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5-62A3-3240-AFDB-4E294DA382BF}"/>
                  </c:ext>
                </c:extLst>
              </c15:ser>
            </c15:filteredBarSeries>
            <c15:filteredBarSeries>
              <c15:ser>
                <c:idx val="38"/>
                <c:order val="3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Taul1!$AN$92</c15:sqref>
                        </c15:formulaRef>
                      </c:ext>
                    </c:extLst>
                    <c:strCache>
                      <c:ptCount val="1"/>
                      <c:pt idx="0">
                        <c:v>EPÄVAKAAN MAAILMANPOLIITTISEN TILANTEN VAIKUTUS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70000"/>
                          <a:lumOff val="3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70000"/>
                          <a:lumOff val="3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70000"/>
                          <a:lumOff val="3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Taul1!$AN$93:$AN$95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6-62A3-3240-AFDB-4E294DA382BF}"/>
                  </c:ext>
                </c:extLst>
              </c15:ser>
            </c15:filteredBarSeries>
            <c15:filteredBarSeries>
              <c15:ser>
                <c:idx val="39"/>
                <c:order val="3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Taul1!$AO$92</c15:sqref>
                        </c15:formulaRef>
                      </c:ext>
                    </c:extLst>
                    <c:strCache>
                      <c:ptCount val="1"/>
                      <c:pt idx="0">
                        <c:v>Harkinta-aika on pidentynyt, n=517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70000"/>
                          <a:lumOff val="3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70000"/>
                          <a:lumOff val="3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70000"/>
                          <a:lumOff val="3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Taul1!$AO$93:$AO$95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0.67900000000000005</c:v>
                      </c:pt>
                      <c:pt idx="1">
                        <c:v>0.14699999999999999</c:v>
                      </c:pt>
                      <c:pt idx="2">
                        <c:v>0.17399999999999999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7-62A3-3240-AFDB-4E294DA382BF}"/>
                  </c:ext>
                </c:extLst>
              </c15:ser>
            </c15:filteredBarSeries>
            <c15:filteredBarSeries>
              <c15:ser>
                <c:idx val="40"/>
                <c:order val="4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Taul1!$AP$92</c15:sqref>
                        </c15:formulaRef>
                      </c:ext>
                    </c:extLst>
                    <c:strCache>
                      <c:ptCount val="1"/>
                      <c:pt idx="0">
                        <c:v>Olen luopunut suunnitelmista, n=463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70000"/>
                          <a:lumOff val="3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70000"/>
                          <a:lumOff val="3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70000"/>
                          <a:lumOff val="3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Taul1!$AP$93:$AP$95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0.68600000000000005</c:v>
                      </c:pt>
                      <c:pt idx="1">
                        <c:v>0.13500000000000001</c:v>
                      </c:pt>
                      <c:pt idx="2">
                        <c:v>0.17899999999999999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8-62A3-3240-AFDB-4E294DA382BF}"/>
                  </c:ext>
                </c:extLst>
              </c15:ser>
            </c15:filteredBarSeries>
            <c15:filteredBarSeries>
              <c15:ser>
                <c:idx val="41"/>
                <c:order val="4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Taul1!$AQ$92</c15:sqref>
                        </c15:formulaRef>
                      </c:ext>
                    </c:extLst>
                    <c:strCache>
                      <c:ptCount val="1"/>
                      <c:pt idx="0">
                        <c:v>Ei lainkaan, n=833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70000"/>
                          <a:lumOff val="3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70000"/>
                          <a:lumOff val="3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70000"/>
                          <a:lumOff val="3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Taul1!$AQ$93:$AQ$95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0.53500000000000003</c:v>
                      </c:pt>
                      <c:pt idx="1">
                        <c:v>0.17199999999999999</c:v>
                      </c:pt>
                      <c:pt idx="2">
                        <c:v>0.29199999999999998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9-62A3-3240-AFDB-4E294DA382BF}"/>
                  </c:ext>
                </c:extLst>
              </c15:ser>
            </c15:filteredBarSeries>
            <c15:filteredBarSeries>
              <c15:ser>
                <c:idx val="42"/>
                <c:order val="4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Taul1!$AR$92</c15:sqref>
                        </c15:formulaRef>
                      </c:ext>
                    </c:extLst>
                    <c:strCache>
                      <c:ptCount val="1"/>
                      <c:pt idx="0">
                        <c:v>En osaa sanoa, n=191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7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7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7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Taul1!$AR$93:$AR$95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0.59299999999999997</c:v>
                      </c:pt>
                      <c:pt idx="1">
                        <c:v>0.27700000000000002</c:v>
                      </c:pt>
                      <c:pt idx="2">
                        <c:v>0.13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A-62A3-3240-AFDB-4E294DA382BF}"/>
                  </c:ext>
                </c:extLst>
              </c15:ser>
            </c15:filteredBarSeries>
            <c15:filteredBarSeries>
              <c15:ser>
                <c:idx val="43"/>
                <c:order val="4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Taul1!$AS$92</c15:sqref>
                        </c15:formulaRef>
                      </c:ext>
                    </c:extLst>
                    <c:strCache>
                      <c:ptCount val="1"/>
                      <c:pt idx="0">
                        <c:v>KOETKO ELÄKETURVAN TÄYDENTÄMISEN..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7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7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7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Taul1!$AS$93:$AS$95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B-62A3-3240-AFDB-4E294DA382BF}"/>
                  </c:ext>
                </c:extLst>
              </c15:ser>
            </c15:filteredBarSeries>
            <c15:filteredBarSeries>
              <c15:ser>
                <c:idx val="44"/>
                <c:order val="4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Taul1!$AT$92</c15:sqref>
                        </c15:formulaRef>
                      </c:ext>
                    </c:extLst>
                    <c:strCache>
                      <c:ptCount val="1"/>
                      <c:pt idx="0">
                        <c:v>Kyllä, n=1276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7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7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7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Taul1!$AT$93:$AT$95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0.63100000000000001</c:v>
                      </c:pt>
                      <c:pt idx="1">
                        <c:v>0.156</c:v>
                      </c:pt>
                      <c:pt idx="2">
                        <c:v>0.21299999999999999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C-62A3-3240-AFDB-4E294DA382BF}"/>
                  </c:ext>
                </c:extLst>
              </c15:ser>
            </c15:filteredBarSeries>
            <c15:filteredBarSeries>
              <c15:ser>
                <c:idx val="45"/>
                <c:order val="4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Taul1!$AU$92</c15:sqref>
                        </c15:formulaRef>
                      </c:ext>
                    </c:extLst>
                    <c:strCache>
                      <c:ptCount val="1"/>
                      <c:pt idx="0">
                        <c:v>Ei, n=337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7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7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7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Taul1!$AU$93:$AU$95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0.60299999999999998</c:v>
                      </c:pt>
                      <c:pt idx="1">
                        <c:v>0.111</c:v>
                      </c:pt>
                      <c:pt idx="2">
                        <c:v>0.28599999999999998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D-62A3-3240-AFDB-4E294DA382BF}"/>
                  </c:ext>
                </c:extLst>
              </c15:ser>
            </c15:filteredBarSeries>
            <c15:filteredBarSeries>
              <c15:ser>
                <c:idx val="46"/>
                <c:order val="4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Taul1!$AV$92</c15:sqref>
                        </c15:formulaRef>
                      </c:ext>
                    </c:extLst>
                    <c:strCache>
                      <c:ptCount val="1"/>
                      <c:pt idx="0">
                        <c:v>En osaa sanoa, n=391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7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7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7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Taul1!$AV$93:$AV$95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0.56100000000000005</c:v>
                      </c:pt>
                      <c:pt idx="1">
                        <c:v>0.253</c:v>
                      </c:pt>
                      <c:pt idx="2">
                        <c:v>0.186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E-62A3-3240-AFDB-4E294DA382BF}"/>
                  </c:ext>
                </c:extLst>
              </c15:ser>
            </c15:filteredBarSeries>
            <c15:filteredBarSeries>
              <c15:ser>
                <c:idx val="47"/>
                <c:order val="4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Taul1!$AW$92</c15:sqref>
                        </c15:formulaRef>
                      </c:ext>
                    </c:extLst>
                    <c:strCache>
                      <c:ptCount val="1"/>
                      <c:pt idx="0">
                        <c:v>KOULUTUSTASO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7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7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7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Taul1!$AW$93:$AW$95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2F-62A3-3240-AFDB-4E294DA382BF}"/>
                  </c:ext>
                </c:extLst>
              </c15:ser>
            </c15:filteredBarSeries>
            <c15:filteredBarSeries>
              <c15:ser>
                <c:idx val="48"/>
                <c:order val="4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Taul1!$AX$92</c15:sqref>
                        </c15:formulaRef>
                      </c:ext>
                    </c:extLst>
                    <c:strCache>
                      <c:ptCount val="1"/>
                      <c:pt idx="0">
                        <c:v>Peruskoulu, n=127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50000"/>
                          <a:lumOff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50000"/>
                          <a:lumOff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50000"/>
                          <a:lumOff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Taul1!$AX$93:$AX$95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0.63900000000000001</c:v>
                      </c:pt>
                      <c:pt idx="1">
                        <c:v>0.219</c:v>
                      </c:pt>
                      <c:pt idx="2">
                        <c:v>0.14199999999999999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0-62A3-3240-AFDB-4E294DA382BF}"/>
                  </c:ext>
                </c:extLst>
              </c15:ser>
            </c15:filteredBarSeries>
            <c15:filteredBarSeries>
              <c15:ser>
                <c:idx val="49"/>
                <c:order val="4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Taul1!$AY$92</c15:sqref>
                        </c15:formulaRef>
                      </c:ext>
                    </c:extLst>
                    <c:strCache>
                      <c:ptCount val="1"/>
                      <c:pt idx="0">
                        <c:v>Ammattikoulu, n=507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50000"/>
                          <a:lumOff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50000"/>
                          <a:lumOff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50000"/>
                          <a:lumOff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Taul1!$AY$93:$AY$95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0.67700000000000005</c:v>
                      </c:pt>
                      <c:pt idx="1">
                        <c:v>0.151</c:v>
                      </c:pt>
                      <c:pt idx="2">
                        <c:v>0.17199999999999999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1-62A3-3240-AFDB-4E294DA382BF}"/>
                  </c:ext>
                </c:extLst>
              </c15:ser>
            </c15:filteredBarSeries>
            <c15:filteredBarSeries>
              <c15:ser>
                <c:idx val="50"/>
                <c:order val="5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Taul1!$AZ$92</c15:sqref>
                        </c15:formulaRef>
                      </c:ext>
                    </c:extLst>
                    <c:strCache>
                      <c:ptCount val="1"/>
                      <c:pt idx="0">
                        <c:v>Lukio, n=214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50000"/>
                          <a:lumOff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50000"/>
                          <a:lumOff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50000"/>
                          <a:lumOff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Taul1!$AZ$93:$AZ$95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0.64500000000000002</c:v>
                      </c:pt>
                      <c:pt idx="1">
                        <c:v>0.16</c:v>
                      </c:pt>
                      <c:pt idx="2">
                        <c:v>0.19500000000000001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2-62A3-3240-AFDB-4E294DA382BF}"/>
                  </c:ext>
                </c:extLst>
              </c15:ser>
            </c15:filteredBarSeries>
            <c15:filteredBarSeries>
              <c15:ser>
                <c:idx val="51"/>
                <c:order val="5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Taul1!$BA$92</c15:sqref>
                        </c15:formulaRef>
                      </c:ext>
                    </c:extLst>
                    <c:strCache>
                      <c:ptCount val="1"/>
                      <c:pt idx="0">
                        <c:v>Opistotaso, n=263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50000"/>
                          <a:lumOff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50000"/>
                          <a:lumOff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50000"/>
                          <a:lumOff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Taul1!$BA$93:$BA$95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0.60699999999999998</c:v>
                      </c:pt>
                      <c:pt idx="1">
                        <c:v>0.152</c:v>
                      </c:pt>
                      <c:pt idx="2">
                        <c:v>0.24099999999999999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3-62A3-3240-AFDB-4E294DA382BF}"/>
                  </c:ext>
                </c:extLst>
              </c15:ser>
            </c15:filteredBarSeries>
            <c15:filteredBarSeries>
              <c15:ser>
                <c:idx val="52"/>
                <c:order val="5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Taul1!$BB$92</c15:sqref>
                        </c15:formulaRef>
                      </c:ext>
                    </c:extLst>
                    <c:strCache>
                      <c:ptCount val="1"/>
                      <c:pt idx="0">
                        <c:v>Ammattikorkeakoulu, n=389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50000"/>
                          <a:lumOff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50000"/>
                          <a:lumOff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50000"/>
                          <a:lumOff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Taul1!$BB$93:$BB$95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0.61199999999999999</c:v>
                      </c:pt>
                      <c:pt idx="1">
                        <c:v>0.153</c:v>
                      </c:pt>
                      <c:pt idx="2">
                        <c:v>0.23499999999999999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4-62A3-3240-AFDB-4E294DA382BF}"/>
                  </c:ext>
                </c:extLst>
              </c15:ser>
            </c15:filteredBarSeries>
            <c15:filteredBarSeries>
              <c15:ser>
                <c:idx val="53"/>
                <c:order val="5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Taul1!$BC$92</c15:sqref>
                        </c15:formulaRef>
                      </c:ext>
                    </c:extLst>
                    <c:strCache>
                      <c:ptCount val="1"/>
                      <c:pt idx="0">
                        <c:v>Yliopisto/Korkeakoulu,, n=459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50000"/>
                          <a:lumOff val="5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50000"/>
                          <a:lumOff val="5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50000"/>
                          <a:lumOff val="5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Taul1!$BC$93:$BC$95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0.52200000000000002</c:v>
                      </c:pt>
                      <c:pt idx="1">
                        <c:v>0.19500000000000001</c:v>
                      </c:pt>
                      <c:pt idx="2">
                        <c:v>0.28299999999999997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5-62A3-3240-AFDB-4E294DA382BF}"/>
                  </c:ext>
                </c:extLst>
              </c15:ser>
            </c15:filteredBarSeries>
            <c15:filteredBarSeries>
              <c15:ser>
                <c:idx val="54"/>
                <c:order val="5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Taul1!$BD$92</c15:sqref>
                        </c15:formulaRef>
                      </c:ext>
                    </c:extLst>
                    <c:strCache>
                      <c:ptCount val="1"/>
                      <c:pt idx="0">
                        <c:v>Muu, n=36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Taul1!$BD$93:$BD$95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0.64300000000000002</c:v>
                      </c:pt>
                      <c:pt idx="1">
                        <c:v>0.156</c:v>
                      </c:pt>
                      <c:pt idx="2">
                        <c:v>0.20100000000000001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6-62A3-3240-AFDB-4E294DA382BF}"/>
                  </c:ext>
                </c:extLst>
              </c15:ser>
            </c15:filteredBarSeries>
            <c15:filteredBarSeries>
              <c15:ser>
                <c:idx val="55"/>
                <c:order val="5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Taul1!$BE$92</c15:sqref>
                        </c15:formulaRef>
                      </c:ext>
                    </c:extLst>
                    <c:strCache>
                      <c:ptCount val="1"/>
                      <c:pt idx="0">
                        <c:v>En halua kertoa/En tiedä, n=30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Taul1!$BE$93:$BE$95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0.69199999999999995</c:v>
                      </c:pt>
                      <c:pt idx="1">
                        <c:v>0.16900000000000001</c:v>
                      </c:pt>
                      <c:pt idx="2">
                        <c:v>0.13800000000000001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7-62A3-3240-AFDB-4E294DA382BF}"/>
                  </c:ext>
                </c:extLst>
              </c15:ser>
            </c15:filteredBarSeries>
            <c15:filteredBarSeries>
              <c15:ser>
                <c:idx val="56"/>
                <c:order val="5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Taul1!$BF$92</c15:sqref>
                        </c15:formulaRef>
                      </c:ext>
                    </c:extLst>
                    <c:strCache>
                      <c:ptCount val="1"/>
                      <c:pt idx="0">
                        <c:v>TALOUDEN TILANNE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Taul1!$BF$93:$BF$95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8-62A3-3240-AFDB-4E294DA382BF}"/>
                  </c:ext>
                </c:extLst>
              </c15:ser>
            </c15:filteredBarSeries>
            <c15:filteredBarSeries>
              <c15:ser>
                <c:idx val="57"/>
                <c:order val="5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Taul1!$BG$92</c15:sqref>
                        </c15:formulaRef>
                      </c:ext>
                    </c:extLst>
                    <c:strCache>
                      <c:ptCount val="1"/>
                      <c:pt idx="0">
                        <c:v>Yksinasuva/yksinhuoltaja, n=599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Taul1!$BG$93:$BG$95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0.59299999999999997</c:v>
                      </c:pt>
                      <c:pt idx="1">
                        <c:v>0.19900000000000001</c:v>
                      </c:pt>
                      <c:pt idx="2">
                        <c:v>0.20899999999999999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9-62A3-3240-AFDB-4E294DA382BF}"/>
                  </c:ext>
                </c:extLst>
              </c15:ser>
            </c15:filteredBarSeries>
            <c15:filteredBarSeries>
              <c15:ser>
                <c:idx val="58"/>
                <c:order val="58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Taul1!$BH$92</c15:sqref>
                        </c15:formulaRef>
                      </c:ext>
                    </c:extLst>
                    <c:strCache>
                      <c:ptCount val="1"/>
                      <c:pt idx="0">
                        <c:v>Kaksi aikuista, ei lapsia taloudessa, n=799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Taul1!$BH$93:$BH$95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0.57999999999999996</c:v>
                      </c:pt>
                      <c:pt idx="1">
                        <c:v>0.17299999999999999</c:v>
                      </c:pt>
                      <c:pt idx="2">
                        <c:v>0.248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A-62A3-3240-AFDB-4E294DA382BF}"/>
                  </c:ext>
                </c:extLst>
              </c15:ser>
            </c15:filteredBarSeries>
            <c15:filteredBarSeries>
              <c15:ser>
                <c:idx val="59"/>
                <c:order val="59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Taul1!$BI$92</c15:sqref>
                        </c15:formulaRef>
                      </c:ext>
                    </c:extLst>
                    <c:strCache>
                      <c:ptCount val="1"/>
                      <c:pt idx="0">
                        <c:v>Kaksi aikuista, alle 18 v. lapsia, n=375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Taul1!$BI$93:$BI$95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0.69</c:v>
                      </c:pt>
                      <c:pt idx="1">
                        <c:v>0.127</c:v>
                      </c:pt>
                      <c:pt idx="2">
                        <c:v>0.183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B-62A3-3240-AFDB-4E294DA382BF}"/>
                  </c:ext>
                </c:extLst>
              </c15:ser>
            </c15:filteredBarSeries>
            <c15:filteredBarSeries>
              <c15:ser>
                <c:idx val="60"/>
                <c:order val="60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Taul1!$BJ$92</c15:sqref>
                        </c15:formulaRef>
                      </c:ext>
                    </c:extLst>
                    <c:strCache>
                      <c:ptCount val="1"/>
                      <c:pt idx="0">
                        <c:v>Asun vanhempieni kanssa, n=88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Taul1!$BJ$93:$BJ$95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0.70899999999999996</c:v>
                      </c:pt>
                      <c:pt idx="1">
                        <c:v>0.109</c:v>
                      </c:pt>
                      <c:pt idx="2">
                        <c:v>0.182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C-62A3-3240-AFDB-4E294DA382BF}"/>
                  </c:ext>
                </c:extLst>
              </c15:ser>
            </c15:filteredBarSeries>
            <c15:filteredBarSeries>
              <c15:ser>
                <c:idx val="61"/>
                <c:order val="61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Taul1!$BK$92</c15:sqref>
                        </c15:formulaRef>
                      </c:ext>
                    </c:extLst>
                    <c:strCache>
                      <c:ptCount val="1"/>
                      <c:pt idx="0">
                        <c:v>En tahdo kertoa, n=37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Taul1!$BK$93:$BK$95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0.59699999999999998</c:v>
                      </c:pt>
                      <c:pt idx="1">
                        <c:v>0.14499999999999999</c:v>
                      </c:pt>
                      <c:pt idx="2">
                        <c:v>0.25800000000000001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D-62A3-3240-AFDB-4E294DA382BF}"/>
                  </c:ext>
                </c:extLst>
              </c15:ser>
            </c15:filteredBarSeries>
            <c15:filteredBarSeries>
              <c15:ser>
                <c:idx val="62"/>
                <c:order val="62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Taul1!$BL$92</c15:sqref>
                        </c15:formulaRef>
                      </c:ext>
                    </c:extLst>
                    <c:strCache>
                      <c:ptCount val="1"/>
                      <c:pt idx="0">
                        <c:v>Muu, n=99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3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3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3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Taul1!$BL$93:$BL$95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0.61799999999999999</c:v>
                      </c:pt>
                      <c:pt idx="1">
                        <c:v>0.15</c:v>
                      </c:pt>
                      <c:pt idx="2">
                        <c:v>0.23100000000000001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E-62A3-3240-AFDB-4E294DA382BF}"/>
                  </c:ext>
                </c:extLst>
              </c15:ser>
            </c15:filteredBarSeries>
            <c15:filteredBarSeries>
              <c15:ser>
                <c:idx val="63"/>
                <c:order val="63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Taul1!$BM$92</c15:sqref>
                        </c15:formulaRef>
                      </c:ext>
                    </c:extLst>
                    <c:strCache>
                      <c:ptCount val="1"/>
                      <c:pt idx="0">
                        <c:v>SUURALUE (NUTS2)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4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4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4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Taul1!$BM$93:$BM$95</c15:sqref>
                        </c15:formulaRef>
                      </c:ext>
                    </c:extLst>
                    <c:numCache>
                      <c:formatCode>General</c:formatCode>
                      <c:ptCount val="3"/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3F-62A3-3240-AFDB-4E294DA382BF}"/>
                  </c:ext>
                </c:extLst>
              </c15:ser>
            </c15:filteredBarSeries>
            <c15:filteredBarSeries>
              <c15:ser>
                <c:idx val="64"/>
                <c:order val="64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Taul1!$BN$92</c15:sqref>
                        </c15:formulaRef>
                      </c:ext>
                    </c:extLst>
                    <c:strCache>
                      <c:ptCount val="1"/>
                      <c:pt idx="0">
                        <c:v>Länsi-Suomi, n=497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5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5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5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Taul1!$BN$93:$BN$95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0.61</c:v>
                      </c:pt>
                      <c:pt idx="1">
                        <c:v>0.158</c:v>
                      </c:pt>
                      <c:pt idx="2">
                        <c:v>0.23200000000000001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0-62A3-3240-AFDB-4E294DA382BF}"/>
                  </c:ext>
                </c:extLst>
              </c15:ser>
            </c15:filteredBarSeries>
            <c15:filteredBarSeries>
              <c15:ser>
                <c:idx val="65"/>
                <c:order val="65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Taul1!$BO$92</c15:sqref>
                        </c15:formulaRef>
                      </c:ext>
                    </c:extLst>
                    <c:strCache>
                      <c:ptCount val="1"/>
                      <c:pt idx="0">
                        <c:v>Helsinki-Uusimaa, n=638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6">
                          <a:lumMod val="6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6">
                          <a:lumMod val="6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6">
                          <a:lumMod val="6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Taul1!$BO$93:$BO$95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0.58899999999999997</c:v>
                      </c:pt>
                      <c:pt idx="1">
                        <c:v>0.20100000000000001</c:v>
                      </c:pt>
                      <c:pt idx="2">
                        <c:v>0.20899999999999999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1-62A3-3240-AFDB-4E294DA382BF}"/>
                  </c:ext>
                </c:extLst>
              </c15:ser>
            </c15:filteredBarSeries>
            <c15:filteredBarSeries>
              <c15:ser>
                <c:idx val="66"/>
                <c:order val="66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Taul1!$BP$92</c15:sqref>
                        </c15:formulaRef>
                      </c:ext>
                    </c:extLst>
                    <c:strCache>
                      <c:ptCount val="1"/>
                      <c:pt idx="0">
                        <c:v>Etelä-Suomi, n=416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1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1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1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Taul1!$BP$93:$BP$95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0.58199999999999996</c:v>
                      </c:pt>
                      <c:pt idx="1">
                        <c:v>0.152</c:v>
                      </c:pt>
                      <c:pt idx="2">
                        <c:v>0.26600000000000001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2-62A3-3240-AFDB-4E294DA382BF}"/>
                  </c:ext>
                </c:extLst>
              </c15:ser>
            </c15:filteredBarSeries>
            <c15:filteredBarSeries>
              <c15:ser>
                <c:idx val="67"/>
                <c:order val="67"/>
                <c:tx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Taul1!$BQ$92</c15:sqref>
                        </c15:formulaRef>
                      </c:ext>
                    </c:extLst>
                    <c:strCache>
                      <c:ptCount val="1"/>
                      <c:pt idx="0">
                        <c:v>Pohjois- ja Itä-Suomi, n=452</c:v>
                      </c:pt>
                    </c:strCache>
                  </c:strRef>
                </c:tx>
                <c:spPr>
                  <a:gradFill rotWithShape="1">
                    <a:gsLst>
                      <a:gs pos="0">
                        <a:schemeClr val="accent2">
                          <a:lumMod val="80000"/>
                          <a:lumOff val="20000"/>
                          <a:satMod val="103000"/>
                          <a:lumMod val="102000"/>
                          <a:tint val="94000"/>
                        </a:schemeClr>
                      </a:gs>
                      <a:gs pos="50000">
                        <a:schemeClr val="accent2">
                          <a:lumMod val="80000"/>
                          <a:lumOff val="20000"/>
                          <a:satMod val="110000"/>
                          <a:lumMod val="100000"/>
                          <a:shade val="100000"/>
                        </a:schemeClr>
                      </a:gs>
                      <a:gs pos="100000">
                        <a:schemeClr val="accent2">
                          <a:lumMod val="80000"/>
                          <a:lumOff val="20000"/>
                          <a:lumMod val="99000"/>
                          <a:satMod val="120000"/>
                          <a:shade val="78000"/>
                        </a:schemeClr>
                      </a:gs>
                    </a:gsLst>
                    <a:lin ang="5400000" scaled="0"/>
                  </a:gradFill>
                  <a:ln>
                    <a:noFill/>
                  </a:ln>
                  <a:effectLst/>
                </c:spPr>
                <c:invertIfNegative val="0"/>
                <c:cat>
                  <c:str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Taul1!$A$93:$A$95</c15:sqref>
                        </c15:formulaRef>
                      </c:ext>
                    </c:extLst>
                    <c:strCache>
                      <c:ptCount val="3"/>
                      <c:pt idx="0">
                        <c:v>Kyllä</c:v>
                      </c:pt>
                      <c:pt idx="1">
                        <c:v>En osaa sanoa</c:v>
                      </c:pt>
                      <c:pt idx="2">
                        <c:v>Ei</c:v>
                      </c:pt>
                    </c:strCache>
                  </c:strRef>
                </c:cat>
                <c:val>
                  <c:numRef>
                    <c:extLst xmlns:c15="http://schemas.microsoft.com/office/drawing/2012/chart">
                      <c:ext xmlns:c15="http://schemas.microsoft.com/office/drawing/2012/chart" uri="{02D57815-91ED-43cb-92C2-25804820EDAC}">
                        <c15:formulaRef>
                          <c15:sqref>Taul1!$BQ$93:$BQ$95</c15:sqref>
                        </c15:formulaRef>
                      </c:ext>
                    </c:extLst>
                    <c:numCache>
                      <c:formatCode>0%</c:formatCode>
                      <c:ptCount val="3"/>
                      <c:pt idx="0">
                        <c:v>0.67700000000000005</c:v>
                      </c:pt>
                      <c:pt idx="1">
                        <c:v>0.14399999999999999</c:v>
                      </c:pt>
                      <c:pt idx="2">
                        <c:v>0.18</c:v>
                      </c:pt>
                    </c:numCache>
                  </c:numRef>
                </c:val>
                <c:extLst xmlns:c15="http://schemas.microsoft.com/office/drawing/2012/chart">
                  <c:ext xmlns:c16="http://schemas.microsoft.com/office/drawing/2014/chart" uri="{C3380CC4-5D6E-409C-BE32-E72D297353CC}">
                    <c16:uniqueId val="{00000043-62A3-3240-AFDB-4E294DA382BF}"/>
                  </c:ext>
                </c:extLst>
              </c15:ser>
            </c15:filteredBarSeries>
          </c:ext>
        </c:extLst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0186071655174002"/>
          <c:y val="3.6493573787147571E-2"/>
          <c:w val="0.6741127037067185"/>
          <c:h val="0.82420929641859275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Taul1!$B$72</c:f>
              <c:strCache>
                <c:ptCount val="1"/>
                <c:pt idx="0">
                  <c:v>Kyllä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Taul1!$C$71:$BR$71</c:f>
              <c:strCache>
                <c:ptCount val="23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</c:strCache>
              <c:extLst/>
            </c:strRef>
          </c:cat>
          <c:val>
            <c:numRef>
              <c:f>Taul1!$C$72:$BR$72</c:f>
              <c:numCache>
                <c:formatCode>General</c:formatCode>
                <c:ptCount val="23"/>
                <c:pt idx="0" formatCode="0%">
                  <c:v>0.61299999999999999</c:v>
                </c:pt>
                <c:pt idx="2" formatCode="0%">
                  <c:v>0.63700000000000001</c:v>
                </c:pt>
                <c:pt idx="3" formatCode="0%">
                  <c:v>0.58799999999999997</c:v>
                </c:pt>
                <c:pt idx="5" formatCode="0%">
                  <c:v>0.73599999999999999</c:v>
                </c:pt>
                <c:pt idx="6" formatCode="0%">
                  <c:v>0.68700000000000006</c:v>
                </c:pt>
                <c:pt idx="7" formatCode="0%">
                  <c:v>0.65800000000000003</c:v>
                </c:pt>
                <c:pt idx="8" formatCode="0%">
                  <c:v>0.53</c:v>
                </c:pt>
                <c:pt idx="9" formatCode="0%">
                  <c:v>0.54200000000000004</c:v>
                </c:pt>
                <c:pt idx="10" formatCode="0%">
                  <c:v>0.49299999999999999</c:v>
                </c:pt>
                <c:pt idx="12" formatCode="0%">
                  <c:v>0.58799999999999997</c:v>
                </c:pt>
                <c:pt idx="13" formatCode="0%">
                  <c:v>0.59699999999999998</c:v>
                </c:pt>
                <c:pt idx="14" formatCode="0%">
                  <c:v>0.61299999999999999</c:v>
                </c:pt>
                <c:pt idx="15" formatCode="0%">
                  <c:v>0.64700000000000002</c:v>
                </c:pt>
                <c:pt idx="16" formatCode="0%">
                  <c:v>0.60899999999999999</c:v>
                </c:pt>
                <c:pt idx="18" formatCode="0%">
                  <c:v>0.64300000000000002</c:v>
                </c:pt>
                <c:pt idx="19" formatCode="0%">
                  <c:v>0.66500000000000004</c:v>
                </c:pt>
                <c:pt idx="20" formatCode="0%">
                  <c:v>0.59799999999999998</c:v>
                </c:pt>
                <c:pt idx="21" formatCode="0%">
                  <c:v>0.6</c:v>
                </c:pt>
                <c:pt idx="22" formatCode="0%">
                  <c:v>0.61199999999999999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0-C548-9F46-8568-77D30ADED4C4}"/>
            </c:ext>
          </c:extLst>
        </c:ser>
        <c:ser>
          <c:idx val="1"/>
          <c:order val="1"/>
          <c:tx>
            <c:strRef>
              <c:f>Taul1!$B$73</c:f>
              <c:strCache>
                <c:ptCount val="1"/>
                <c:pt idx="0">
                  <c:v>En osaa sanoa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Taul1!$C$71:$BR$71</c:f>
              <c:strCache>
                <c:ptCount val="23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</c:strCache>
              <c:extLst/>
            </c:strRef>
          </c:cat>
          <c:val>
            <c:numRef>
              <c:f>Taul1!$C$73:$BR$73</c:f>
              <c:numCache>
                <c:formatCode>General</c:formatCode>
                <c:ptCount val="23"/>
                <c:pt idx="0" formatCode="0%">
                  <c:v>0.16700000000000001</c:v>
                </c:pt>
                <c:pt idx="2" formatCode="0%">
                  <c:v>0.14299999999999999</c:v>
                </c:pt>
                <c:pt idx="3" formatCode="0%">
                  <c:v>0.192</c:v>
                </c:pt>
                <c:pt idx="5" formatCode="0%">
                  <c:v>0.124</c:v>
                </c:pt>
                <c:pt idx="6" formatCode="0%">
                  <c:v>0.13500000000000001</c:v>
                </c:pt>
                <c:pt idx="7" formatCode="0%">
                  <c:v>0.13400000000000001</c:v>
                </c:pt>
                <c:pt idx="8" formatCode="0%">
                  <c:v>0.21299999999999999</c:v>
                </c:pt>
                <c:pt idx="9" formatCode="0%">
                  <c:v>0.18099999999999999</c:v>
                </c:pt>
                <c:pt idx="10" formatCode="0%">
                  <c:v>0.22800000000000001</c:v>
                </c:pt>
                <c:pt idx="12" formatCode="0%">
                  <c:v>0.21099999999999999</c:v>
                </c:pt>
                <c:pt idx="13" formatCode="0%">
                  <c:v>0.13900000000000001</c:v>
                </c:pt>
                <c:pt idx="14" formatCode="0%">
                  <c:v>0.157</c:v>
                </c:pt>
                <c:pt idx="15" formatCode="0%">
                  <c:v>0.16900000000000001</c:v>
                </c:pt>
                <c:pt idx="16" formatCode="0%">
                  <c:v>0.17399999999999999</c:v>
                </c:pt>
                <c:pt idx="18" formatCode="0%">
                  <c:v>0.17100000000000001</c:v>
                </c:pt>
                <c:pt idx="19" formatCode="0%">
                  <c:v>0.152</c:v>
                </c:pt>
                <c:pt idx="20" formatCode="0%">
                  <c:v>0.14899999999999999</c:v>
                </c:pt>
                <c:pt idx="21" formatCode="0%">
                  <c:v>0.16600000000000001</c:v>
                </c:pt>
                <c:pt idx="22" formatCode="0%">
                  <c:v>0.125</c:v>
                </c:pt>
              </c:numCache>
              <c:extLst/>
            </c:numRef>
          </c:val>
          <c:extLst xmlns:c15="http://schemas.microsoft.com/office/drawing/2012/chart">
            <c:ext xmlns:c16="http://schemas.microsoft.com/office/drawing/2014/chart" uri="{C3380CC4-5D6E-409C-BE32-E72D297353CC}">
              <c16:uniqueId val="{00000001-C548-9F46-8568-77D30ADED4C4}"/>
            </c:ext>
          </c:extLst>
        </c:ser>
        <c:ser>
          <c:idx val="2"/>
          <c:order val="2"/>
          <c:tx>
            <c:strRef>
              <c:f>Taul1!$B$74</c:f>
              <c:strCache>
                <c:ptCount val="1"/>
                <c:pt idx="0">
                  <c:v>Ei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2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Taul1!$C$71:$BR$71</c:f>
              <c:strCache>
                <c:ptCount val="23"/>
                <c:pt idx="0">
                  <c:v>Kaikki vastaajat, n=2003</c:v>
                </c:pt>
                <c:pt idx="1">
                  <c:v>SUKUPUOLI</c:v>
                </c:pt>
                <c:pt idx="2">
                  <c:v>Mies, n=1003</c:v>
                </c:pt>
                <c:pt idx="3">
                  <c:v>Nainen, n=1000</c:v>
                </c:pt>
                <c:pt idx="4">
                  <c:v>IKÄRYHMÄ</c:v>
                </c:pt>
                <c:pt idx="5">
                  <c:v>18-29 -vuotta, n=366</c:v>
                </c:pt>
                <c:pt idx="6">
                  <c:v>30-39 -vuotta, n=353</c:v>
                </c:pt>
                <c:pt idx="7">
                  <c:v>40-49 -vuotta, n=337</c:v>
                </c:pt>
                <c:pt idx="8">
                  <c:v>50-59 -vuotta, n=318</c:v>
                </c:pt>
                <c:pt idx="9">
                  <c:v>60-69 -vuotta, n=312</c:v>
                </c:pt>
                <c:pt idx="10">
                  <c:v>70-79 -vuotta, n=318</c:v>
                </c:pt>
                <c:pt idx="11">
                  <c:v>KAUPUNGIN KOKO </c:v>
                </c:pt>
                <c:pt idx="12">
                  <c:v>Pääkaupunkiseutu, n=372</c:v>
                </c:pt>
                <c:pt idx="13">
                  <c:v>Kaupunki, yli 150 000 asukasta, n=374</c:v>
                </c:pt>
                <c:pt idx="14">
                  <c:v>Kaupunki 30 000 - 150 000 asukasta, n=623</c:v>
                </c:pt>
                <c:pt idx="15">
                  <c:v>Kaupunki 10 000 - 30 000 asukasta, n=286</c:v>
                </c:pt>
                <c:pt idx="16">
                  <c:v>Haja-asustusalue alle 10 000 asukasta, n=285</c:v>
                </c:pt>
                <c:pt idx="17">
                  <c:v>TALOUDEN VUOSITULOT</c:v>
                </c:pt>
                <c:pt idx="18">
                  <c:v>0 - 20 000 euroa, n=253</c:v>
                </c:pt>
                <c:pt idx="19">
                  <c:v>20 001 - 40 000 euroa, n=414</c:v>
                </c:pt>
                <c:pt idx="20">
                  <c:v>40 001 - 60 000 euroa, n=363</c:v>
                </c:pt>
                <c:pt idx="21">
                  <c:v>60 001 - 80 000 euroa, n=287</c:v>
                </c:pt>
                <c:pt idx="22">
                  <c:v>Yli 80 000 euroa, n=271</c:v>
                </c:pt>
              </c:strCache>
              <c:extLst/>
            </c:strRef>
          </c:cat>
          <c:val>
            <c:numRef>
              <c:f>Taul1!$C$74:$BR$74</c:f>
              <c:numCache>
                <c:formatCode>General</c:formatCode>
                <c:ptCount val="23"/>
                <c:pt idx="0" formatCode="0%">
                  <c:v>0.22</c:v>
                </c:pt>
                <c:pt idx="2" formatCode="0%">
                  <c:v>0.219</c:v>
                </c:pt>
                <c:pt idx="3" formatCode="0%">
                  <c:v>0.221</c:v>
                </c:pt>
                <c:pt idx="5" formatCode="0%">
                  <c:v>0.14000000000000001</c:v>
                </c:pt>
                <c:pt idx="6" formatCode="0%">
                  <c:v>0.17799999999999999</c:v>
                </c:pt>
                <c:pt idx="7" formatCode="0%">
                  <c:v>0.20799999999999999</c:v>
                </c:pt>
                <c:pt idx="8" formatCode="0%">
                  <c:v>0.25600000000000001</c:v>
                </c:pt>
                <c:pt idx="9" formatCode="0%">
                  <c:v>0.27700000000000002</c:v>
                </c:pt>
                <c:pt idx="10" formatCode="0%">
                  <c:v>0.27900000000000003</c:v>
                </c:pt>
                <c:pt idx="12" formatCode="0%">
                  <c:v>0.20100000000000001</c:v>
                </c:pt>
                <c:pt idx="13" formatCode="0%">
                  <c:v>0.26400000000000001</c:v>
                </c:pt>
                <c:pt idx="14" formatCode="0%">
                  <c:v>0.22900000000000001</c:v>
                </c:pt>
                <c:pt idx="15" formatCode="0%">
                  <c:v>0.184</c:v>
                </c:pt>
                <c:pt idx="16" formatCode="0%">
                  <c:v>0.218</c:v>
                </c:pt>
                <c:pt idx="18" formatCode="0%">
                  <c:v>0.186</c:v>
                </c:pt>
                <c:pt idx="19" formatCode="0%">
                  <c:v>0.183</c:v>
                </c:pt>
                <c:pt idx="20" formatCode="0%">
                  <c:v>0.253</c:v>
                </c:pt>
                <c:pt idx="21" formatCode="0%">
                  <c:v>0.23400000000000001</c:v>
                </c:pt>
                <c:pt idx="22" formatCode="0%">
                  <c:v>0.26300000000000001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2-C548-9F46-8568-77D30ADED4C4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0"/>
        <c:overlap val="100"/>
        <c:axId val="142547200"/>
        <c:axId val="142553088"/>
        <c:extLst/>
      </c:barChart>
      <c:catAx>
        <c:axId val="142547200"/>
        <c:scaling>
          <c:orientation val="maxMin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2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553088"/>
        <c:crosses val="autoZero"/>
        <c:auto val="1"/>
        <c:lblAlgn val="ctr"/>
        <c:lblOffset val="100"/>
        <c:noMultiLvlLbl val="0"/>
      </c:catAx>
      <c:valAx>
        <c:axId val="142553088"/>
        <c:scaling>
          <c:orientation val="minMax"/>
          <c:max val="1"/>
          <c:min val="0"/>
        </c:scaling>
        <c:delete val="0"/>
        <c:axPos val="t"/>
        <c:majorGridlines>
          <c:spPr>
            <a:ln w="9525" cap="flat" cmpd="sng" algn="ctr">
              <a:solidFill>
                <a:schemeClr val="tx2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0"/>
        <c:majorTickMark val="none"/>
        <c:minorTickMark val="none"/>
        <c:tickLblPos val="high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142547200"/>
        <c:crosses val="autoZero"/>
        <c:crossBetween val="between"/>
        <c:majorUnit val="0.2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0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302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78A196E1-64E4-7242-886E-5F68C32DF4E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DFF229-1F24-144A-87B4-004132C422E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01699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6A9FA5AF-C9F0-C74A-836E-C059CA44C9E9}" type="datetimeFigureOut">
              <a:rPr lang="en-FI" smtClean="0"/>
              <a:t>04/09/2025</a:t>
            </a:fld>
            <a:endParaRPr lang="en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2A6FED8-38B9-8A40-849C-A7CFD92F96D9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2" y="9516040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en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00B95FD-FDE2-2749-B303-C6851F96CAD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01699" y="9516040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129969DA-3AD7-924F-BDCB-938910EAD9BB}" type="slidenum">
              <a:rPr lang="en-FI" smtClean="0"/>
              <a:t>‹#›</a:t>
            </a:fld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5611600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901699" y="0"/>
            <a:ext cx="2984871" cy="502675"/>
          </a:xfrm>
          <a:prstGeom prst="rect">
            <a:avLst/>
          </a:prstGeom>
        </p:spPr>
        <p:txBody>
          <a:bodyPr vert="horz" lIns="92272" tIns="46136" rIns="92272" bIns="46136" rtlCol="0"/>
          <a:lstStyle>
            <a:lvl1pPr algn="r">
              <a:defRPr sz="1200"/>
            </a:lvl1pPr>
          </a:lstStyle>
          <a:p>
            <a:fld id="{D8A65354-DB68-4078-A169-6653B90BBB05}" type="datetimeFigureOut">
              <a:rPr lang="fi-FI" smtClean="0"/>
              <a:t>9.4.2025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0950"/>
            <a:ext cx="6011863" cy="33829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272" tIns="46136" rIns="92272" bIns="46136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8817" y="4821506"/>
            <a:ext cx="5510530" cy="3944868"/>
          </a:xfrm>
          <a:prstGeom prst="rect">
            <a:avLst/>
          </a:prstGeom>
        </p:spPr>
        <p:txBody>
          <a:bodyPr vert="horz" lIns="92272" tIns="46136" rIns="92272" bIns="46136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2" y="9516040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901699" y="9516040"/>
            <a:ext cx="2984871" cy="502674"/>
          </a:xfrm>
          <a:prstGeom prst="rect">
            <a:avLst/>
          </a:prstGeom>
        </p:spPr>
        <p:txBody>
          <a:bodyPr vert="horz" lIns="92272" tIns="46136" rIns="92272" bIns="46136" rtlCol="0" anchor="b"/>
          <a:lstStyle>
            <a:lvl1pPr algn="r">
              <a:defRPr sz="1200"/>
            </a:lvl1pPr>
          </a:lstStyle>
          <a:p>
            <a:fld id="{16DAC85C-EDBA-4895-8D03-E0A1F5ADCA9D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695865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6.sv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sv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sv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svg"/><Relationship Id="rId4" Type="http://schemas.openxmlformats.org/officeDocument/2006/relationships/image" Target="../media/image4.svg"/><Relationship Id="rId9" Type="http://schemas.openxmlformats.org/officeDocument/2006/relationships/image" Target="../media/image9.png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sv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3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SIANTUNTIJUUS_sisältöty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7BDB7BA-DD8C-5C4A-9DCF-FE7D5772AEAE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8C9D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8589F367-69AA-E64C-9C96-C24404AFAACD}"/>
              </a:ext>
            </a:extLst>
          </p:cNvPr>
          <p:cNvSpPr/>
          <p:nvPr userDrawn="1"/>
        </p:nvSpPr>
        <p:spPr>
          <a:xfrm>
            <a:off x="3745" y="-23582"/>
            <a:ext cx="4299679" cy="688215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AE7397EA-E29E-1C4F-B28B-B356FC4353F6}"/>
              </a:ext>
            </a:extLst>
          </p:cNvPr>
          <p:cNvSpPr/>
          <p:nvPr userDrawn="1"/>
        </p:nvSpPr>
        <p:spPr>
          <a:xfrm>
            <a:off x="3575684" y="-23582"/>
            <a:ext cx="6779896" cy="6882153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2051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BB366B29-DBC3-6047-8D28-865D672E38C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FontTx/>
              <a:buNone/>
              <a:defRPr sz="400">
                <a:solidFill>
                  <a:schemeClr val="tx2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36BCF00B-5B07-C047-B010-0F64DDB010A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SISÄLTÖTYÖN </a:t>
            </a:r>
            <a:br>
              <a:rPr lang="en-GB"/>
            </a:br>
            <a:r>
              <a:rPr lang="en-GB"/>
              <a:t>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2CB0860F-C78B-4555-9838-9A3D1C2CD5B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i="0" cap="all" spc="0" baseline="0">
                <a:latin typeface="Merriweather Sans ExtraBold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</a:t>
            </a:r>
            <a:r>
              <a:rPr lang="fi-FI" b="1" i="0">
                <a:latin typeface="Merriweather Sans" pitchFamily="2" charset="77"/>
              </a:rPr>
              <a:t>- ja</a:t>
            </a:r>
            <a:r>
              <a:rPr lang="en-FI" b="1" i="0">
                <a:latin typeface="Merriweather Sans" pitchFamily="2" charset="77"/>
              </a:rPr>
              <a:t> SUKUNIMI</a:t>
            </a:r>
            <a:r>
              <a:rPr lang="fi-FI" b="1" i="0">
                <a:latin typeface="Merriweather Sans" pitchFamily="2" charset="77"/>
              </a:rPr>
              <a:t>, titteli, tilaisuus ja päivämäärä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558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orakulmio 1">
            <a:extLst>
              <a:ext uri="{FF2B5EF4-FFF2-40B4-BE49-F238E27FC236}">
                <a16:creationId xmlns:a16="http://schemas.microsoft.com/office/drawing/2014/main" id="{69C6D3DC-922F-4DCB-965E-A7687B7A4429}"/>
              </a:ext>
            </a:extLst>
          </p:cNvPr>
          <p:cNvSpPr/>
          <p:nvPr userDrawn="1"/>
        </p:nvSpPr>
        <p:spPr>
          <a:xfrm>
            <a:off x="0" y="-11803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-  Tämä laite – </a:t>
            </a:r>
            <a:br>
              <a:rPr lang="fi-FI"/>
            </a:br>
            <a:r>
              <a:rPr lang="fi-FI"/>
              <a:t>Finanssiala Ry\Tietopankki – Esityskuvat</a:t>
            </a:r>
            <a:endParaRPr lang="en-FI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81F94E45-D77D-407C-BF4A-0677E896061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53753" y="225063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2pPr>
            <a:lvl3pPr indent="-230400">
              <a:spcAft>
                <a:spcPts val="5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pääkohdat, kiteytykset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7D1D9B86-2CB7-4AF0-9D4A-836CC39B4C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0563" y="505021"/>
            <a:ext cx="5405437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NOSTON OTSIKKO </a:t>
            </a:r>
            <a:r>
              <a:rPr lang="fi-FI" err="1"/>
              <a:t>TÄHÄn</a:t>
            </a:r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63128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C0BC0446-8677-CE4B-900D-561257A01A0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–Tämä laite </a:t>
            </a:r>
            <a:br>
              <a:rPr lang="fi-FI"/>
            </a:br>
            <a:r>
              <a:rPr lang="fi-FI"/>
              <a:t>- Finanssiala Ry\Tietopankki – Esityskuvat</a:t>
            </a:r>
            <a:endParaRPr lang="en-FI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B7FEDA2-0DFA-AB48-B769-CA4B1926A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324099"/>
            <a:ext cx="4717663" cy="1488510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cap="all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225C3CD-64C2-8243-9949-E4B02551A690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DEC66EFA-380F-4F13-89D1-C8DD1ABA07E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38296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</a:t>
            </a:r>
          </a:p>
        </p:txBody>
      </p:sp>
    </p:spTree>
    <p:extLst>
      <p:ext uri="{BB962C8B-B14F-4D97-AF65-F5344CB8AC3E}">
        <p14:creationId xmlns:p14="http://schemas.microsoft.com/office/powerpoint/2010/main" val="29619019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996708F-B381-6C46-8129-FDB6662D0681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3" name="Picture Placeholder 6">
            <a:extLst>
              <a:ext uri="{FF2B5EF4-FFF2-40B4-BE49-F238E27FC236}">
                <a16:creationId xmlns:a16="http://schemas.microsoft.com/office/drawing/2014/main" id="{C4155E59-59DD-6F41-BE6D-452B3DE172D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5661469" y="237364"/>
            <a:ext cx="6537113" cy="6620636"/>
          </a:xfrm>
          <a:custGeom>
            <a:avLst/>
            <a:gdLst>
              <a:gd name="connsiteX0" fmla="*/ 4243135 w 6537113"/>
              <a:gd name="connsiteY0" fmla="*/ 6008039 h 6620636"/>
              <a:gd name="connsiteX1" fmla="*/ 4731260 w 6537113"/>
              <a:gd name="connsiteY1" fmla="*/ 6494652 h 6620636"/>
              <a:gd name="connsiteX2" fmla="*/ 4714876 w 6537113"/>
              <a:gd name="connsiteY2" fmla="*/ 6620636 h 6620636"/>
              <a:gd name="connsiteX3" fmla="*/ 3773036 w 6537113"/>
              <a:gd name="connsiteY3" fmla="*/ 6620636 h 6620636"/>
              <a:gd name="connsiteX4" fmla="*/ 3756535 w 6537113"/>
              <a:gd name="connsiteY4" fmla="*/ 6496176 h 6620636"/>
              <a:gd name="connsiteX5" fmla="*/ 4243135 w 6537113"/>
              <a:gd name="connsiteY5" fmla="*/ 6008039 h 6620636"/>
              <a:gd name="connsiteX6" fmla="*/ 5681554 w 6537113"/>
              <a:gd name="connsiteY6" fmla="*/ 5994481 h 6620636"/>
              <a:gd name="connsiteX7" fmla="*/ 6529071 w 6537113"/>
              <a:gd name="connsiteY7" fmla="*/ 6521703 h 6620636"/>
              <a:gd name="connsiteX8" fmla="*/ 6534652 w 6537113"/>
              <a:gd name="connsiteY8" fmla="*/ 6614000 h 6620636"/>
              <a:gd name="connsiteX9" fmla="*/ 6533779 w 6537113"/>
              <a:gd name="connsiteY9" fmla="*/ 6620636 h 6620636"/>
              <a:gd name="connsiteX10" fmla="*/ 5223234 w 6537113"/>
              <a:gd name="connsiteY10" fmla="*/ 6620636 h 6620636"/>
              <a:gd name="connsiteX11" fmla="*/ 4848925 w 6537113"/>
              <a:gd name="connsiteY11" fmla="*/ 6619239 h 6620636"/>
              <a:gd name="connsiteX12" fmla="*/ 4854703 w 6537113"/>
              <a:gd name="connsiteY12" fmla="*/ 6601967 h 6620636"/>
              <a:gd name="connsiteX13" fmla="*/ 5332413 w 6537113"/>
              <a:gd name="connsiteY13" fmla="*/ 6076129 h 6620636"/>
              <a:gd name="connsiteX14" fmla="*/ 5681554 w 6537113"/>
              <a:gd name="connsiteY14" fmla="*/ 5994481 h 6620636"/>
              <a:gd name="connsiteX15" fmla="*/ 3484055 w 6537113"/>
              <a:gd name="connsiteY15" fmla="*/ 5458966 h 6620636"/>
              <a:gd name="connsiteX16" fmla="*/ 3706940 w 6537113"/>
              <a:gd name="connsiteY16" fmla="*/ 5536182 h 6620636"/>
              <a:gd name="connsiteX17" fmla="*/ 3767392 w 6537113"/>
              <a:gd name="connsiteY17" fmla="*/ 6042665 h 6620636"/>
              <a:gd name="connsiteX18" fmla="*/ 3260916 w 6537113"/>
              <a:gd name="connsiteY18" fmla="*/ 6103110 h 6620636"/>
              <a:gd name="connsiteX19" fmla="*/ 3242501 w 6537113"/>
              <a:gd name="connsiteY19" fmla="*/ 6087553 h 6620636"/>
              <a:gd name="connsiteX20" fmla="*/ 3391473 w 6537113"/>
              <a:gd name="connsiteY20" fmla="*/ 5761734 h 6620636"/>
              <a:gd name="connsiteX21" fmla="*/ 3411983 w 6537113"/>
              <a:gd name="connsiteY21" fmla="*/ 5466142 h 6620636"/>
              <a:gd name="connsiteX22" fmla="*/ 3432811 w 6537113"/>
              <a:gd name="connsiteY22" fmla="*/ 5462586 h 6620636"/>
              <a:gd name="connsiteX23" fmla="*/ 3484055 w 6537113"/>
              <a:gd name="connsiteY23" fmla="*/ 5458966 h 6620636"/>
              <a:gd name="connsiteX24" fmla="*/ 6372226 w 6537113"/>
              <a:gd name="connsiteY24" fmla="*/ 4806758 h 6620636"/>
              <a:gd name="connsiteX25" fmla="*/ 6530532 w 6537113"/>
              <a:gd name="connsiteY25" fmla="*/ 4827396 h 6620636"/>
              <a:gd name="connsiteX26" fmla="*/ 6531675 w 6537113"/>
              <a:gd name="connsiteY26" fmla="*/ 6010591 h 6620636"/>
              <a:gd name="connsiteX27" fmla="*/ 6372480 w 6537113"/>
              <a:gd name="connsiteY27" fmla="*/ 6031673 h 6620636"/>
              <a:gd name="connsiteX28" fmla="*/ 5759896 w 6537113"/>
              <a:gd name="connsiteY28" fmla="*/ 5419356 h 6620636"/>
              <a:gd name="connsiteX29" fmla="*/ 6372226 w 6537113"/>
              <a:gd name="connsiteY29" fmla="*/ 4806758 h 6620636"/>
              <a:gd name="connsiteX30" fmla="*/ 2070291 w 6537113"/>
              <a:gd name="connsiteY30" fmla="*/ 4745544 h 6620636"/>
              <a:gd name="connsiteX31" fmla="*/ 2681987 w 6537113"/>
              <a:gd name="connsiteY31" fmla="*/ 5052249 h 6620636"/>
              <a:gd name="connsiteX32" fmla="*/ 3249423 w 6537113"/>
              <a:gd name="connsiteY32" fmla="*/ 5145657 h 6620636"/>
              <a:gd name="connsiteX33" fmla="*/ 3247581 w 6537113"/>
              <a:gd name="connsiteY33" fmla="*/ 5152007 h 6620636"/>
              <a:gd name="connsiteX34" fmla="*/ 2871344 w 6537113"/>
              <a:gd name="connsiteY34" fmla="*/ 6297738 h 6620636"/>
              <a:gd name="connsiteX35" fmla="*/ 1689037 w 6537113"/>
              <a:gd name="connsiteY35" fmla="*/ 5939966 h 6620636"/>
              <a:gd name="connsiteX36" fmla="*/ 2046796 w 6537113"/>
              <a:gd name="connsiteY36" fmla="*/ 4757672 h 6620636"/>
              <a:gd name="connsiteX37" fmla="*/ 2070291 w 6537113"/>
              <a:gd name="connsiteY37" fmla="*/ 4745544 h 6620636"/>
              <a:gd name="connsiteX38" fmla="*/ 1104456 w 6537113"/>
              <a:gd name="connsiteY38" fmla="*/ 4111370 h 6620636"/>
              <a:gd name="connsiteX39" fmla="*/ 1104583 w 6537113"/>
              <a:gd name="connsiteY39" fmla="*/ 4111370 h 6620636"/>
              <a:gd name="connsiteX40" fmla="*/ 1716850 w 6537113"/>
              <a:gd name="connsiteY40" fmla="*/ 4723764 h 6620636"/>
              <a:gd name="connsiteX41" fmla="*/ 1104456 w 6537113"/>
              <a:gd name="connsiteY41" fmla="*/ 5336158 h 6620636"/>
              <a:gd name="connsiteX42" fmla="*/ 492062 w 6537113"/>
              <a:gd name="connsiteY42" fmla="*/ 4723764 h 6620636"/>
              <a:gd name="connsiteX43" fmla="*/ 1104456 w 6537113"/>
              <a:gd name="connsiteY43" fmla="*/ 4111370 h 6620636"/>
              <a:gd name="connsiteX44" fmla="*/ 4965130 w 6537113"/>
              <a:gd name="connsiteY44" fmla="*/ 4036503 h 6620636"/>
              <a:gd name="connsiteX45" fmla="*/ 5407153 w 6537113"/>
              <a:gd name="connsiteY45" fmla="*/ 4292408 h 6620636"/>
              <a:gd name="connsiteX46" fmla="*/ 5394390 w 6537113"/>
              <a:gd name="connsiteY46" fmla="*/ 5689408 h 6620636"/>
              <a:gd name="connsiteX47" fmla="*/ 4010153 w 6537113"/>
              <a:gd name="connsiteY47" fmla="*/ 5689408 h 6620636"/>
              <a:gd name="connsiteX48" fmla="*/ 3722943 w 6537113"/>
              <a:gd name="connsiteY48" fmla="*/ 5056313 h 6620636"/>
              <a:gd name="connsiteX49" fmla="*/ 3906394 w 6537113"/>
              <a:gd name="connsiteY49" fmla="*/ 5005513 h 6620636"/>
              <a:gd name="connsiteX50" fmla="*/ 4471037 w 6537113"/>
              <a:gd name="connsiteY50" fmla="*/ 4702872 h 6620636"/>
              <a:gd name="connsiteX51" fmla="*/ 4810571 w 6537113"/>
              <a:gd name="connsiteY51" fmla="*/ 4315522 h 6620636"/>
              <a:gd name="connsiteX52" fmla="*/ 4965130 w 6537113"/>
              <a:gd name="connsiteY52" fmla="*/ 4036503 h 6620636"/>
              <a:gd name="connsiteX53" fmla="*/ 4773801 w 6537113"/>
              <a:gd name="connsiteY53" fmla="*/ 4017869 h 6620636"/>
              <a:gd name="connsiteX54" fmla="*/ 4851846 w 6537113"/>
              <a:gd name="connsiteY54" fmla="*/ 4021009 h 6620636"/>
              <a:gd name="connsiteX55" fmla="*/ 4418204 w 6537113"/>
              <a:gd name="connsiteY55" fmla="*/ 4609209 h 6620636"/>
              <a:gd name="connsiteX56" fmla="*/ 3735452 w 6537113"/>
              <a:gd name="connsiteY56" fmla="*/ 4939028 h 6620636"/>
              <a:gd name="connsiteX57" fmla="*/ 4086036 w 6537113"/>
              <a:gd name="connsiteY57" fmla="*/ 4242433 h 6620636"/>
              <a:gd name="connsiteX58" fmla="*/ 4773801 w 6537113"/>
              <a:gd name="connsiteY58" fmla="*/ 4017869 h 6620636"/>
              <a:gd name="connsiteX59" fmla="*/ 5695125 w 6537113"/>
              <a:gd name="connsiteY59" fmla="*/ 3409504 h 6620636"/>
              <a:gd name="connsiteX60" fmla="*/ 5695443 w 6537113"/>
              <a:gd name="connsiteY60" fmla="*/ 3409504 h 6620636"/>
              <a:gd name="connsiteX61" fmla="*/ 6225477 w 6537113"/>
              <a:gd name="connsiteY61" fmla="*/ 3939513 h 6620636"/>
              <a:gd name="connsiteX62" fmla="*/ 5695443 w 6537113"/>
              <a:gd name="connsiteY62" fmla="*/ 4481194 h 6620636"/>
              <a:gd name="connsiteX63" fmla="*/ 5661534 w 6537113"/>
              <a:gd name="connsiteY63" fmla="*/ 4482654 h 6620636"/>
              <a:gd name="connsiteX64" fmla="*/ 5449317 w 6537113"/>
              <a:gd name="connsiteY64" fmla="*/ 4203571 h 6620636"/>
              <a:gd name="connsiteX65" fmla="*/ 5165599 w 6537113"/>
              <a:gd name="connsiteY65" fmla="*/ 4009833 h 6620636"/>
              <a:gd name="connsiteX66" fmla="*/ 5159249 w 6537113"/>
              <a:gd name="connsiteY66" fmla="*/ 3945381 h 6620636"/>
              <a:gd name="connsiteX67" fmla="*/ 5695125 w 6537113"/>
              <a:gd name="connsiteY67" fmla="*/ 3409504 h 6620636"/>
              <a:gd name="connsiteX68" fmla="*/ 1000506 w 6537113"/>
              <a:gd name="connsiteY68" fmla="*/ 2062893 h 6620636"/>
              <a:gd name="connsiteX69" fmla="*/ 1437832 w 6537113"/>
              <a:gd name="connsiteY69" fmla="*/ 2194115 h 6620636"/>
              <a:gd name="connsiteX70" fmla="*/ 1856932 w 6537113"/>
              <a:gd name="connsiteY70" fmla="*/ 2628074 h 6620636"/>
              <a:gd name="connsiteX71" fmla="*/ 1947546 w 6537113"/>
              <a:gd name="connsiteY71" fmla="*/ 3039616 h 6620636"/>
              <a:gd name="connsiteX72" fmla="*/ 973774 w 6537113"/>
              <a:gd name="connsiteY72" fmla="*/ 4013408 h 6620636"/>
              <a:gd name="connsiteX73" fmla="*/ 1 w 6537113"/>
              <a:gd name="connsiteY73" fmla="*/ 3039654 h 6620636"/>
              <a:gd name="connsiteX74" fmla="*/ 908305 w 6537113"/>
              <a:gd name="connsiteY74" fmla="*/ 2068066 h 6620636"/>
              <a:gd name="connsiteX75" fmla="*/ 1000506 w 6537113"/>
              <a:gd name="connsiteY75" fmla="*/ 2062893 h 6620636"/>
              <a:gd name="connsiteX76" fmla="*/ 2964345 w 6537113"/>
              <a:gd name="connsiteY76" fmla="*/ 1374555 h 6620636"/>
              <a:gd name="connsiteX77" fmla="*/ 2982342 w 6537113"/>
              <a:gd name="connsiteY77" fmla="*/ 1374711 h 6620636"/>
              <a:gd name="connsiteX78" fmla="*/ 2618932 w 6537113"/>
              <a:gd name="connsiteY78" fmla="*/ 2284093 h 6620636"/>
              <a:gd name="connsiteX79" fmla="*/ 1915162 w 6537113"/>
              <a:gd name="connsiteY79" fmla="*/ 2547429 h 6620636"/>
              <a:gd name="connsiteX80" fmla="*/ 1806767 w 6537113"/>
              <a:gd name="connsiteY80" fmla="*/ 2377883 h 6620636"/>
              <a:gd name="connsiteX81" fmla="*/ 1675639 w 6537113"/>
              <a:gd name="connsiteY81" fmla="*/ 2237930 h 6620636"/>
              <a:gd name="connsiteX82" fmla="*/ 2172717 w 6537113"/>
              <a:gd name="connsiteY82" fmla="*/ 1670557 h 6620636"/>
              <a:gd name="connsiteX83" fmla="*/ 2964345 w 6537113"/>
              <a:gd name="connsiteY83" fmla="*/ 1374555 h 6620636"/>
              <a:gd name="connsiteX84" fmla="*/ 3229929 w 6537113"/>
              <a:gd name="connsiteY84" fmla="*/ 1347978 h 6620636"/>
              <a:gd name="connsiteX85" fmla="*/ 3229992 w 6537113"/>
              <a:gd name="connsiteY85" fmla="*/ 1347978 h 6620636"/>
              <a:gd name="connsiteX86" fmla="*/ 3947162 w 6537113"/>
              <a:gd name="connsiteY86" fmla="*/ 1480884 h 6620636"/>
              <a:gd name="connsiteX87" fmla="*/ 4930332 w 6537113"/>
              <a:gd name="connsiteY87" fmla="*/ 3901312 h 6620636"/>
              <a:gd name="connsiteX88" fmla="*/ 4914648 w 6537113"/>
              <a:gd name="connsiteY88" fmla="*/ 3931538 h 6620636"/>
              <a:gd name="connsiteX89" fmla="*/ 4301491 w 6537113"/>
              <a:gd name="connsiteY89" fmla="*/ 3991609 h 6620636"/>
              <a:gd name="connsiteX90" fmla="*/ 3818891 w 6537113"/>
              <a:gd name="connsiteY90" fmla="*/ 4380864 h 6620636"/>
              <a:gd name="connsiteX91" fmla="*/ 3647441 w 6537113"/>
              <a:gd name="connsiteY91" fmla="*/ 4778755 h 6620636"/>
              <a:gd name="connsiteX92" fmla="*/ 3628391 w 6537113"/>
              <a:gd name="connsiteY92" fmla="*/ 4985955 h 6620636"/>
              <a:gd name="connsiteX93" fmla="*/ 3228341 w 6537113"/>
              <a:gd name="connsiteY93" fmla="*/ 5029262 h 6620636"/>
              <a:gd name="connsiteX94" fmla="*/ 1922464 w 6537113"/>
              <a:gd name="connsiteY94" fmla="*/ 4488369 h 6620636"/>
              <a:gd name="connsiteX95" fmla="*/ 1552259 w 6537113"/>
              <a:gd name="connsiteY95" fmla="*/ 3955858 h 6620636"/>
              <a:gd name="connsiteX96" fmla="*/ 1723709 w 6537113"/>
              <a:gd name="connsiteY96" fmla="*/ 3813745 h 6620636"/>
              <a:gd name="connsiteX97" fmla="*/ 2016952 w 6537113"/>
              <a:gd name="connsiteY97" fmla="*/ 3237864 h 6620636"/>
              <a:gd name="connsiteX98" fmla="*/ 1959294 w 6537113"/>
              <a:gd name="connsiteY98" fmla="*/ 2643949 h 6620636"/>
              <a:gd name="connsiteX99" fmla="*/ 2134300 w 6537113"/>
              <a:gd name="connsiteY99" fmla="*/ 2618930 h 6620636"/>
              <a:gd name="connsiteX100" fmla="*/ 2657921 w 6537113"/>
              <a:gd name="connsiteY100" fmla="*/ 2388235 h 6620636"/>
              <a:gd name="connsiteX101" fmla="*/ 3114041 w 6537113"/>
              <a:gd name="connsiteY101" fmla="*/ 1355472 h 6620636"/>
              <a:gd name="connsiteX102" fmla="*/ 3229929 w 6537113"/>
              <a:gd name="connsiteY102" fmla="*/ 1347978 h 6620636"/>
              <a:gd name="connsiteX103" fmla="*/ 5116260 w 6537113"/>
              <a:gd name="connsiteY103" fmla="*/ 1300923 h 6620636"/>
              <a:gd name="connsiteX104" fmla="*/ 5116324 w 6537113"/>
              <a:gd name="connsiteY104" fmla="*/ 1300923 h 6620636"/>
              <a:gd name="connsiteX105" fmla="*/ 5386326 w 6537113"/>
              <a:gd name="connsiteY105" fmla="*/ 1422462 h 6620636"/>
              <a:gd name="connsiteX106" fmla="*/ 5399026 w 6537113"/>
              <a:gd name="connsiteY106" fmla="*/ 1437766 h 6620636"/>
              <a:gd name="connsiteX107" fmla="*/ 5169854 w 6537113"/>
              <a:gd name="connsiteY107" fmla="*/ 1684718 h 6620636"/>
              <a:gd name="connsiteX108" fmla="*/ 5019486 w 6537113"/>
              <a:gd name="connsiteY108" fmla="*/ 2009203 h 6620636"/>
              <a:gd name="connsiteX109" fmla="*/ 5001960 w 6537113"/>
              <a:gd name="connsiteY109" fmla="*/ 2003868 h 6620636"/>
              <a:gd name="connsiteX110" fmla="*/ 4755389 w 6537113"/>
              <a:gd name="connsiteY110" fmla="*/ 1661533 h 6620636"/>
              <a:gd name="connsiteX111" fmla="*/ 5116260 w 6537113"/>
              <a:gd name="connsiteY111" fmla="*/ 1300923 h 6620636"/>
              <a:gd name="connsiteX112" fmla="*/ 6082853 w 6537113"/>
              <a:gd name="connsiteY112" fmla="*/ 1297715 h 6620636"/>
              <a:gd name="connsiteX113" fmla="*/ 6501766 w 6537113"/>
              <a:gd name="connsiteY113" fmla="*/ 1415541 h 6620636"/>
              <a:gd name="connsiteX114" fmla="*/ 6533135 w 6537113"/>
              <a:gd name="connsiteY114" fmla="*/ 1440243 h 6620636"/>
              <a:gd name="connsiteX115" fmla="*/ 6533262 w 6537113"/>
              <a:gd name="connsiteY115" fmla="*/ 3129977 h 6620636"/>
              <a:gd name="connsiteX116" fmla="*/ 6060822 w 6537113"/>
              <a:gd name="connsiteY116" fmla="*/ 3248278 h 6620636"/>
              <a:gd name="connsiteX117" fmla="*/ 5086414 w 6537113"/>
              <a:gd name="connsiteY117" fmla="*/ 2275172 h 6620636"/>
              <a:gd name="connsiteX118" fmla="*/ 5995353 w 6537113"/>
              <a:gd name="connsiteY118" fmla="*/ 1302892 h 6620636"/>
              <a:gd name="connsiteX119" fmla="*/ 6082853 w 6537113"/>
              <a:gd name="connsiteY119" fmla="*/ 1297715 h 6620636"/>
              <a:gd name="connsiteX120" fmla="*/ 3989516 w 6537113"/>
              <a:gd name="connsiteY120" fmla="*/ 362457 h 6620636"/>
              <a:gd name="connsiteX121" fmla="*/ 4474656 w 6537113"/>
              <a:gd name="connsiteY121" fmla="*/ 615263 h 6620636"/>
              <a:gd name="connsiteX122" fmla="*/ 4377183 w 6537113"/>
              <a:gd name="connsiteY122" fmla="*/ 1593849 h 6620636"/>
              <a:gd name="connsiteX123" fmla="*/ 4361880 w 6537113"/>
              <a:gd name="connsiteY123" fmla="*/ 1606041 h 6620636"/>
              <a:gd name="connsiteX124" fmla="*/ 3890646 w 6537113"/>
              <a:gd name="connsiteY124" fmla="*/ 1361249 h 6620636"/>
              <a:gd name="connsiteX125" fmla="*/ 3267267 w 6537113"/>
              <a:gd name="connsiteY125" fmla="*/ 1245425 h 6620636"/>
              <a:gd name="connsiteX126" fmla="*/ 3260917 w 6537113"/>
              <a:gd name="connsiteY126" fmla="*/ 1221295 h 6620636"/>
              <a:gd name="connsiteX127" fmla="*/ 3243073 w 6537113"/>
              <a:gd name="connsiteY127" fmla="*/ 1004144 h 6620636"/>
              <a:gd name="connsiteX128" fmla="*/ 3989516 w 6537113"/>
              <a:gd name="connsiteY128" fmla="*/ 362457 h 6620636"/>
              <a:gd name="connsiteX129" fmla="*/ 1905890 w 6537113"/>
              <a:gd name="connsiteY129" fmla="*/ 334137 h 6620636"/>
              <a:gd name="connsiteX130" fmla="*/ 2993582 w 6537113"/>
              <a:gd name="connsiteY130" fmla="*/ 1254126 h 6620636"/>
              <a:gd name="connsiteX131" fmla="*/ 2056385 w 6537113"/>
              <a:gd name="connsiteY131" fmla="*/ 1627760 h 6620636"/>
              <a:gd name="connsiteX132" fmla="*/ 1574293 w 6537113"/>
              <a:gd name="connsiteY132" fmla="*/ 2165222 h 6620636"/>
              <a:gd name="connsiteX133" fmla="*/ 1308990 w 6537113"/>
              <a:gd name="connsiteY133" fmla="*/ 2029142 h 6620636"/>
              <a:gd name="connsiteX134" fmla="*/ 938658 w 6537113"/>
              <a:gd name="connsiteY134" fmla="*/ 1962657 h 6620636"/>
              <a:gd name="connsiteX135" fmla="*/ 803911 w 6537113"/>
              <a:gd name="connsiteY135" fmla="*/ 1436179 h 6620636"/>
              <a:gd name="connsiteX136" fmla="*/ 1905890 w 6537113"/>
              <a:gd name="connsiteY136" fmla="*/ 334137 h 6620636"/>
              <a:gd name="connsiteX137" fmla="*/ 3031682 w 6537113"/>
              <a:gd name="connsiteY137" fmla="*/ 0 h 6620636"/>
              <a:gd name="connsiteX138" fmla="*/ 3031745 w 6537113"/>
              <a:gd name="connsiteY138" fmla="*/ 0 h 6620636"/>
              <a:gd name="connsiteX139" fmla="*/ 3392426 w 6537113"/>
              <a:gd name="connsiteY139" fmla="*/ 360679 h 6620636"/>
              <a:gd name="connsiteX140" fmla="*/ 3392426 w 6537113"/>
              <a:gd name="connsiteY140" fmla="*/ 360743 h 6620636"/>
              <a:gd name="connsiteX141" fmla="*/ 3031682 w 6537113"/>
              <a:gd name="connsiteY141" fmla="*/ 721487 h 6620636"/>
              <a:gd name="connsiteX142" fmla="*/ 2670938 w 6537113"/>
              <a:gd name="connsiteY142" fmla="*/ 360743 h 6620636"/>
              <a:gd name="connsiteX143" fmla="*/ 3031682 w 6537113"/>
              <a:gd name="connsiteY143" fmla="*/ 0 h 66206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</a:cxnLst>
            <a:rect l="l" t="t" r="r" b="b"/>
            <a:pathLst>
              <a:path w="6537113" h="6620636">
                <a:moveTo>
                  <a:pt x="4243135" y="6008039"/>
                </a:moveTo>
                <a:cubicBezTo>
                  <a:pt x="4512312" y="6007626"/>
                  <a:pt x="4730815" y="6225475"/>
                  <a:pt x="4731260" y="6494652"/>
                </a:cubicBezTo>
                <a:cubicBezTo>
                  <a:pt x="4731260" y="6537197"/>
                  <a:pt x="4725799" y="6579551"/>
                  <a:pt x="4714876" y="6620636"/>
                </a:cubicBezTo>
                <a:lnTo>
                  <a:pt x="3773036" y="6620636"/>
                </a:lnTo>
                <a:lnTo>
                  <a:pt x="3756535" y="6496176"/>
                </a:lnTo>
                <a:cubicBezTo>
                  <a:pt x="3756153" y="6226999"/>
                  <a:pt x="3973958" y="6008451"/>
                  <a:pt x="4243135" y="6008039"/>
                </a:cubicBezTo>
                <a:close/>
                <a:moveTo>
                  <a:pt x="5681554" y="5994481"/>
                </a:moveTo>
                <a:cubicBezTo>
                  <a:pt x="6033283" y="5984346"/>
                  <a:pt x="6373528" y="6181589"/>
                  <a:pt x="6529071" y="6521703"/>
                </a:cubicBezTo>
                <a:cubicBezTo>
                  <a:pt x="6540549" y="6546754"/>
                  <a:pt x="6537096" y="6592628"/>
                  <a:pt x="6534652" y="6614000"/>
                </a:cubicBezTo>
                <a:lnTo>
                  <a:pt x="6533779" y="6620636"/>
                </a:lnTo>
                <a:lnTo>
                  <a:pt x="5223234" y="6620636"/>
                </a:lnTo>
                <a:lnTo>
                  <a:pt x="4848925" y="6619239"/>
                </a:lnTo>
                <a:cubicBezTo>
                  <a:pt x="4848925" y="6619239"/>
                  <a:pt x="4852735" y="6607681"/>
                  <a:pt x="4854703" y="6601967"/>
                </a:cubicBezTo>
                <a:cubicBezTo>
                  <a:pt x="4935412" y="6368794"/>
                  <a:pt x="5108005" y="6178739"/>
                  <a:pt x="5332413" y="6076129"/>
                </a:cubicBezTo>
                <a:cubicBezTo>
                  <a:pt x="5445792" y="6024279"/>
                  <a:pt x="5564311" y="5997859"/>
                  <a:pt x="5681554" y="5994481"/>
                </a:cubicBezTo>
                <a:close/>
                <a:moveTo>
                  <a:pt x="3484055" y="5458966"/>
                </a:moveTo>
                <a:cubicBezTo>
                  <a:pt x="3564891" y="5458992"/>
                  <a:pt x="3643440" y="5486189"/>
                  <a:pt x="3706940" y="5536182"/>
                </a:cubicBezTo>
                <a:cubicBezTo>
                  <a:pt x="3863531" y="5659353"/>
                  <a:pt x="3890582" y="5886112"/>
                  <a:pt x="3767392" y="6042665"/>
                </a:cubicBezTo>
                <a:cubicBezTo>
                  <a:pt x="3644202" y="6199249"/>
                  <a:pt x="3417444" y="6226300"/>
                  <a:pt x="3260916" y="6103110"/>
                </a:cubicBezTo>
                <a:cubicBezTo>
                  <a:pt x="3254630" y="6098094"/>
                  <a:pt x="3242501" y="6087553"/>
                  <a:pt x="3242501" y="6087553"/>
                </a:cubicBezTo>
                <a:cubicBezTo>
                  <a:pt x="3242501" y="6087553"/>
                  <a:pt x="3360357" y="5924294"/>
                  <a:pt x="3391473" y="5761734"/>
                </a:cubicBezTo>
                <a:cubicBezTo>
                  <a:pt x="3424302" y="5590284"/>
                  <a:pt x="3411983" y="5466142"/>
                  <a:pt x="3411983" y="5466142"/>
                </a:cubicBezTo>
                <a:cubicBezTo>
                  <a:pt x="3411983" y="5466142"/>
                  <a:pt x="3425763" y="5463538"/>
                  <a:pt x="3432811" y="5462586"/>
                </a:cubicBezTo>
                <a:cubicBezTo>
                  <a:pt x="3449765" y="5460154"/>
                  <a:pt x="3466911" y="5458947"/>
                  <a:pt x="3484055" y="5458966"/>
                </a:cubicBezTo>
                <a:close/>
                <a:moveTo>
                  <a:pt x="6372226" y="4806758"/>
                </a:moveTo>
                <a:cubicBezTo>
                  <a:pt x="6425693" y="4806714"/>
                  <a:pt x="6478906" y="4813654"/>
                  <a:pt x="6530532" y="4827396"/>
                </a:cubicBezTo>
                <a:lnTo>
                  <a:pt x="6531675" y="6010591"/>
                </a:lnTo>
                <a:cubicBezTo>
                  <a:pt x="6479796" y="6024574"/>
                  <a:pt x="6426265" y="6031661"/>
                  <a:pt x="6372480" y="6031673"/>
                </a:cubicBezTo>
                <a:cubicBezTo>
                  <a:pt x="6034279" y="6031750"/>
                  <a:pt x="5759960" y="5757608"/>
                  <a:pt x="5759896" y="5419356"/>
                </a:cubicBezTo>
                <a:cubicBezTo>
                  <a:pt x="5759832" y="5081104"/>
                  <a:pt x="6033962" y="4806835"/>
                  <a:pt x="6372226" y="4806758"/>
                </a:cubicBezTo>
                <a:close/>
                <a:moveTo>
                  <a:pt x="2070291" y="4745544"/>
                </a:moveTo>
                <a:cubicBezTo>
                  <a:pt x="2070291" y="4745544"/>
                  <a:pt x="2302511" y="4943346"/>
                  <a:pt x="2681987" y="5052249"/>
                </a:cubicBezTo>
                <a:cubicBezTo>
                  <a:pt x="3007234" y="5145657"/>
                  <a:pt x="3249423" y="5145657"/>
                  <a:pt x="3249423" y="5145657"/>
                </a:cubicBezTo>
                <a:cubicBezTo>
                  <a:pt x="3249423" y="5145657"/>
                  <a:pt x="3244025" y="5144514"/>
                  <a:pt x="3247581" y="5152007"/>
                </a:cubicBezTo>
                <a:cubicBezTo>
                  <a:pt x="3448241" y="5573107"/>
                  <a:pt x="3282570" y="6077552"/>
                  <a:pt x="2871344" y="6297738"/>
                </a:cubicBezTo>
                <a:cubicBezTo>
                  <a:pt x="2446084" y="6525385"/>
                  <a:pt x="1916748" y="6365239"/>
                  <a:pt x="1689037" y="5939966"/>
                </a:cubicBezTo>
                <a:cubicBezTo>
                  <a:pt x="1461326" y="5514694"/>
                  <a:pt x="1621537" y="4985364"/>
                  <a:pt x="2046796" y="4757672"/>
                </a:cubicBezTo>
                <a:cubicBezTo>
                  <a:pt x="2054607" y="4753545"/>
                  <a:pt x="2070291" y="4745544"/>
                  <a:pt x="2070291" y="4745544"/>
                </a:cubicBezTo>
                <a:close/>
                <a:moveTo>
                  <a:pt x="1104456" y="4111370"/>
                </a:moveTo>
                <a:cubicBezTo>
                  <a:pt x="1104520" y="4111370"/>
                  <a:pt x="1104520" y="4111370"/>
                  <a:pt x="1104583" y="4111370"/>
                </a:cubicBezTo>
                <a:cubicBezTo>
                  <a:pt x="1442784" y="4111408"/>
                  <a:pt x="1716913" y="4385582"/>
                  <a:pt x="1716850" y="4723764"/>
                </a:cubicBezTo>
                <a:cubicBezTo>
                  <a:pt x="1716850" y="5061978"/>
                  <a:pt x="1442657" y="5336158"/>
                  <a:pt x="1104456" y="5336158"/>
                </a:cubicBezTo>
                <a:cubicBezTo>
                  <a:pt x="766255" y="5336158"/>
                  <a:pt x="492062" y="5061978"/>
                  <a:pt x="492062" y="4723764"/>
                </a:cubicBezTo>
                <a:cubicBezTo>
                  <a:pt x="492062" y="4385550"/>
                  <a:pt x="766255" y="4111370"/>
                  <a:pt x="1104456" y="4111370"/>
                </a:cubicBezTo>
                <a:close/>
                <a:moveTo>
                  <a:pt x="4965130" y="4036503"/>
                </a:moveTo>
                <a:cubicBezTo>
                  <a:pt x="4965130" y="4036503"/>
                  <a:pt x="5239577" y="4115180"/>
                  <a:pt x="5407153" y="4292408"/>
                </a:cubicBezTo>
                <a:cubicBezTo>
                  <a:pt x="5789424" y="4681707"/>
                  <a:pt x="5783645" y="5307163"/>
                  <a:pt x="5394390" y="5689408"/>
                </a:cubicBezTo>
                <a:cubicBezTo>
                  <a:pt x="5010088" y="6066712"/>
                  <a:pt x="4394455" y="6066712"/>
                  <a:pt x="4010153" y="5689408"/>
                </a:cubicBezTo>
                <a:cubicBezTo>
                  <a:pt x="3719514" y="5406833"/>
                  <a:pt x="3722943" y="5056313"/>
                  <a:pt x="3722943" y="5056313"/>
                </a:cubicBezTo>
                <a:cubicBezTo>
                  <a:pt x="3785300" y="5044191"/>
                  <a:pt x="3846641" y="5027205"/>
                  <a:pt x="3906394" y="5005513"/>
                </a:cubicBezTo>
                <a:cubicBezTo>
                  <a:pt x="4132454" y="4924741"/>
                  <a:pt x="4309619" y="4834381"/>
                  <a:pt x="4471037" y="4702872"/>
                </a:cubicBezTo>
                <a:cubicBezTo>
                  <a:pt x="4645725" y="4560695"/>
                  <a:pt x="4674237" y="4522151"/>
                  <a:pt x="4810571" y="4315522"/>
                </a:cubicBezTo>
                <a:cubicBezTo>
                  <a:pt x="4854513" y="4249228"/>
                  <a:pt x="4965130" y="4036503"/>
                  <a:pt x="4965130" y="4036503"/>
                </a:cubicBezTo>
                <a:close/>
                <a:moveTo>
                  <a:pt x="4773801" y="4017869"/>
                </a:moveTo>
                <a:cubicBezTo>
                  <a:pt x="4822477" y="4018076"/>
                  <a:pt x="4851846" y="4021009"/>
                  <a:pt x="4851846" y="4021009"/>
                </a:cubicBezTo>
                <a:cubicBezTo>
                  <a:pt x="4851846" y="4021009"/>
                  <a:pt x="4641978" y="4426964"/>
                  <a:pt x="4418204" y="4609209"/>
                </a:cubicBezTo>
                <a:cubicBezTo>
                  <a:pt x="4154552" y="4823776"/>
                  <a:pt x="3735452" y="4939028"/>
                  <a:pt x="3735452" y="4939028"/>
                </a:cubicBezTo>
                <a:cubicBezTo>
                  <a:pt x="3735452" y="4939028"/>
                  <a:pt x="3716974" y="4576888"/>
                  <a:pt x="4086036" y="4242433"/>
                </a:cubicBezTo>
                <a:cubicBezTo>
                  <a:pt x="4307968" y="4041170"/>
                  <a:pt x="4627770" y="4017250"/>
                  <a:pt x="4773801" y="4017869"/>
                </a:cubicBezTo>
                <a:close/>
                <a:moveTo>
                  <a:pt x="5695125" y="3409504"/>
                </a:moveTo>
                <a:lnTo>
                  <a:pt x="5695443" y="3409504"/>
                </a:lnTo>
                <a:cubicBezTo>
                  <a:pt x="5986844" y="3412679"/>
                  <a:pt x="6222302" y="3648124"/>
                  <a:pt x="6225477" y="3939513"/>
                </a:cubicBezTo>
                <a:cubicBezTo>
                  <a:pt x="6228652" y="4235455"/>
                  <a:pt x="5991353" y="4477974"/>
                  <a:pt x="5695443" y="4481194"/>
                </a:cubicBezTo>
                <a:cubicBezTo>
                  <a:pt x="5678362" y="4481194"/>
                  <a:pt x="5661534" y="4482654"/>
                  <a:pt x="5661534" y="4482654"/>
                </a:cubicBezTo>
                <a:cubicBezTo>
                  <a:pt x="5661534" y="4482654"/>
                  <a:pt x="5586287" y="4324857"/>
                  <a:pt x="5449317" y="4203571"/>
                </a:cubicBezTo>
                <a:cubicBezTo>
                  <a:pt x="5287837" y="4060633"/>
                  <a:pt x="5165599" y="4009833"/>
                  <a:pt x="5165599" y="4009833"/>
                </a:cubicBezTo>
                <a:cubicBezTo>
                  <a:pt x="5162106" y="3988510"/>
                  <a:pt x="5159947" y="3966983"/>
                  <a:pt x="5159249" y="3945381"/>
                </a:cubicBezTo>
                <a:cubicBezTo>
                  <a:pt x="5159249" y="3649426"/>
                  <a:pt x="5399151" y="3409504"/>
                  <a:pt x="5695125" y="3409504"/>
                </a:cubicBezTo>
                <a:close/>
                <a:moveTo>
                  <a:pt x="1000506" y="2062893"/>
                </a:moveTo>
                <a:cubicBezTo>
                  <a:pt x="1097040" y="2064778"/>
                  <a:pt x="1259238" y="2087315"/>
                  <a:pt x="1437832" y="2194115"/>
                </a:cubicBezTo>
                <a:cubicBezTo>
                  <a:pt x="1760094" y="2386455"/>
                  <a:pt x="1855217" y="2625089"/>
                  <a:pt x="1856932" y="2628074"/>
                </a:cubicBezTo>
                <a:cubicBezTo>
                  <a:pt x="1922273" y="2759710"/>
                  <a:pt x="1947546" y="2894773"/>
                  <a:pt x="1947546" y="3039616"/>
                </a:cubicBezTo>
                <a:cubicBezTo>
                  <a:pt x="1947546" y="3577417"/>
                  <a:pt x="1511618" y="4013395"/>
                  <a:pt x="973774" y="4013408"/>
                </a:cubicBezTo>
                <a:cubicBezTo>
                  <a:pt x="435992" y="4013421"/>
                  <a:pt x="14" y="3577455"/>
                  <a:pt x="1" y="3039654"/>
                </a:cubicBezTo>
                <a:cubicBezTo>
                  <a:pt x="-12" y="2527261"/>
                  <a:pt x="397067" y="2102516"/>
                  <a:pt x="908305" y="2068066"/>
                </a:cubicBezTo>
                <a:cubicBezTo>
                  <a:pt x="908305" y="2068066"/>
                  <a:pt x="942586" y="2061762"/>
                  <a:pt x="1000506" y="2062893"/>
                </a:cubicBezTo>
                <a:close/>
                <a:moveTo>
                  <a:pt x="2964345" y="1374555"/>
                </a:moveTo>
                <a:cubicBezTo>
                  <a:pt x="2976088" y="1374431"/>
                  <a:pt x="2982342" y="1374711"/>
                  <a:pt x="2982342" y="1374711"/>
                </a:cubicBezTo>
                <a:cubicBezTo>
                  <a:pt x="2982342" y="1374711"/>
                  <a:pt x="3063432" y="1866518"/>
                  <a:pt x="2618932" y="2284093"/>
                </a:cubicBezTo>
                <a:cubicBezTo>
                  <a:pt x="2314513" y="2569844"/>
                  <a:pt x="1915162" y="2547429"/>
                  <a:pt x="1915162" y="2547429"/>
                </a:cubicBezTo>
                <a:cubicBezTo>
                  <a:pt x="1915162" y="2547429"/>
                  <a:pt x="1863853" y="2445320"/>
                  <a:pt x="1806767" y="2377883"/>
                </a:cubicBezTo>
                <a:cubicBezTo>
                  <a:pt x="1749680" y="2310446"/>
                  <a:pt x="1675639" y="2237930"/>
                  <a:pt x="1675639" y="2237930"/>
                </a:cubicBezTo>
                <a:cubicBezTo>
                  <a:pt x="1675639" y="2237930"/>
                  <a:pt x="1841248" y="1924494"/>
                  <a:pt x="2172717" y="1670557"/>
                </a:cubicBezTo>
                <a:cubicBezTo>
                  <a:pt x="2530929" y="1396023"/>
                  <a:pt x="2882139" y="1375416"/>
                  <a:pt x="2964345" y="1374555"/>
                </a:cubicBezTo>
                <a:close/>
                <a:moveTo>
                  <a:pt x="3229929" y="1347978"/>
                </a:moveTo>
                <a:lnTo>
                  <a:pt x="3229992" y="1347978"/>
                </a:lnTo>
                <a:cubicBezTo>
                  <a:pt x="3479357" y="1347978"/>
                  <a:pt x="3719514" y="1384618"/>
                  <a:pt x="3947162" y="1480884"/>
                </a:cubicBezTo>
                <a:cubicBezTo>
                  <a:pt x="4886326" y="1878475"/>
                  <a:pt x="5326191" y="2961429"/>
                  <a:pt x="4930332" y="3901312"/>
                </a:cubicBezTo>
                <a:cubicBezTo>
                  <a:pt x="4925569" y="3912551"/>
                  <a:pt x="4914648" y="3931538"/>
                  <a:pt x="4914648" y="3931538"/>
                </a:cubicBezTo>
                <a:cubicBezTo>
                  <a:pt x="4914648" y="3931538"/>
                  <a:pt x="4633660" y="3849750"/>
                  <a:pt x="4301491" y="3991609"/>
                </a:cubicBezTo>
                <a:cubicBezTo>
                  <a:pt x="4029902" y="4107623"/>
                  <a:pt x="3929572" y="4232083"/>
                  <a:pt x="3818891" y="4380864"/>
                </a:cubicBezTo>
                <a:cubicBezTo>
                  <a:pt x="3731515" y="4498275"/>
                  <a:pt x="3667825" y="4682298"/>
                  <a:pt x="3647441" y="4778755"/>
                </a:cubicBezTo>
                <a:cubicBezTo>
                  <a:pt x="3634741" y="4838889"/>
                  <a:pt x="3628391" y="4985955"/>
                  <a:pt x="3628391" y="4985955"/>
                </a:cubicBezTo>
                <a:cubicBezTo>
                  <a:pt x="3628391" y="4985955"/>
                  <a:pt x="3364168" y="5029262"/>
                  <a:pt x="3228341" y="5029262"/>
                </a:cubicBezTo>
                <a:cubicBezTo>
                  <a:pt x="2738439" y="5029916"/>
                  <a:pt x="2268412" y="4835250"/>
                  <a:pt x="1922464" y="4488369"/>
                </a:cubicBezTo>
                <a:cubicBezTo>
                  <a:pt x="1763015" y="4328921"/>
                  <a:pt x="1644207" y="4160074"/>
                  <a:pt x="1552259" y="3955858"/>
                </a:cubicBezTo>
                <a:cubicBezTo>
                  <a:pt x="1546417" y="3942841"/>
                  <a:pt x="1670750" y="3869117"/>
                  <a:pt x="1723709" y="3813745"/>
                </a:cubicBezTo>
                <a:cubicBezTo>
                  <a:pt x="1834453" y="3712145"/>
                  <a:pt x="1977328" y="3484053"/>
                  <a:pt x="2016952" y="3237864"/>
                </a:cubicBezTo>
                <a:cubicBezTo>
                  <a:pt x="2044575" y="3065969"/>
                  <a:pt x="2038415" y="2798126"/>
                  <a:pt x="1959294" y="2643949"/>
                </a:cubicBezTo>
                <a:cubicBezTo>
                  <a:pt x="1957770" y="2641028"/>
                  <a:pt x="2037145" y="2637598"/>
                  <a:pt x="2134300" y="2618930"/>
                </a:cubicBezTo>
                <a:cubicBezTo>
                  <a:pt x="2290701" y="2588641"/>
                  <a:pt x="2553400" y="2493009"/>
                  <a:pt x="2657921" y="2388235"/>
                </a:cubicBezTo>
                <a:cubicBezTo>
                  <a:pt x="3181542" y="1961514"/>
                  <a:pt x="3103119" y="1357185"/>
                  <a:pt x="3114041" y="1355472"/>
                </a:cubicBezTo>
                <a:cubicBezTo>
                  <a:pt x="3152395" y="1349757"/>
                  <a:pt x="3191130" y="1347247"/>
                  <a:pt x="3229929" y="1347978"/>
                </a:cubicBezTo>
                <a:close/>
                <a:moveTo>
                  <a:pt x="5116260" y="1300923"/>
                </a:moveTo>
                <a:lnTo>
                  <a:pt x="5116324" y="1300923"/>
                </a:lnTo>
                <a:cubicBezTo>
                  <a:pt x="5219575" y="1300815"/>
                  <a:pt x="5317936" y="1345081"/>
                  <a:pt x="5386326" y="1422462"/>
                </a:cubicBezTo>
                <a:cubicBezTo>
                  <a:pt x="5390580" y="1427416"/>
                  <a:pt x="5399026" y="1437766"/>
                  <a:pt x="5399026" y="1437766"/>
                </a:cubicBezTo>
                <a:cubicBezTo>
                  <a:pt x="5399026" y="1437766"/>
                  <a:pt x="5262119" y="1537080"/>
                  <a:pt x="5169854" y="1684718"/>
                </a:cubicBezTo>
                <a:cubicBezTo>
                  <a:pt x="5106354" y="1786165"/>
                  <a:pt x="5055808" y="1895175"/>
                  <a:pt x="5019486" y="2009203"/>
                </a:cubicBezTo>
                <a:cubicBezTo>
                  <a:pt x="5019486" y="2009203"/>
                  <a:pt x="5007738" y="2005774"/>
                  <a:pt x="5001960" y="2003868"/>
                </a:cubicBezTo>
                <a:cubicBezTo>
                  <a:pt x="4854640" y="1954726"/>
                  <a:pt x="4755325" y="1816823"/>
                  <a:pt x="4755389" y="1661533"/>
                </a:cubicBezTo>
                <a:cubicBezTo>
                  <a:pt x="4755453" y="1462303"/>
                  <a:pt x="4916997" y="1300847"/>
                  <a:pt x="5116260" y="1300923"/>
                </a:cubicBezTo>
                <a:close/>
                <a:moveTo>
                  <a:pt x="6082853" y="1297715"/>
                </a:moveTo>
                <a:cubicBezTo>
                  <a:pt x="6174647" y="1298969"/>
                  <a:pt x="6329363" y="1318783"/>
                  <a:pt x="6501766" y="1415541"/>
                </a:cubicBezTo>
                <a:cubicBezTo>
                  <a:pt x="6509450" y="1419859"/>
                  <a:pt x="6525325" y="1435544"/>
                  <a:pt x="6533135" y="1440243"/>
                </a:cubicBezTo>
                <a:lnTo>
                  <a:pt x="6533262" y="3129977"/>
                </a:lnTo>
                <a:cubicBezTo>
                  <a:pt x="6388038" y="3208019"/>
                  <a:pt x="6225668" y="3248678"/>
                  <a:pt x="6060822" y="3248278"/>
                </a:cubicBezTo>
                <a:cubicBezTo>
                  <a:pt x="5523040" y="3248647"/>
                  <a:pt x="5086732" y="2812967"/>
                  <a:pt x="5086414" y="2275172"/>
                </a:cubicBezTo>
                <a:cubicBezTo>
                  <a:pt x="5086034" y="1762270"/>
                  <a:pt x="5483607" y="1337023"/>
                  <a:pt x="5995353" y="1302892"/>
                </a:cubicBezTo>
                <a:cubicBezTo>
                  <a:pt x="5995353" y="1302892"/>
                  <a:pt x="6027777" y="1296963"/>
                  <a:pt x="6082853" y="1297715"/>
                </a:cubicBezTo>
                <a:close/>
                <a:moveTo>
                  <a:pt x="3989516" y="362457"/>
                </a:moveTo>
                <a:cubicBezTo>
                  <a:pt x="4179000" y="376912"/>
                  <a:pt x="4354260" y="468255"/>
                  <a:pt x="4474656" y="615263"/>
                </a:cubicBezTo>
                <a:cubicBezTo>
                  <a:pt x="4717925" y="912399"/>
                  <a:pt x="4674300" y="1350530"/>
                  <a:pt x="4377183" y="1593849"/>
                </a:cubicBezTo>
                <a:cubicBezTo>
                  <a:pt x="4372167" y="1597977"/>
                  <a:pt x="4361880" y="1606041"/>
                  <a:pt x="4361880" y="1606041"/>
                </a:cubicBezTo>
                <a:cubicBezTo>
                  <a:pt x="4361880" y="1606041"/>
                  <a:pt x="4160204" y="1446974"/>
                  <a:pt x="3890646" y="1361249"/>
                </a:cubicBezTo>
                <a:cubicBezTo>
                  <a:pt x="3460434" y="1224279"/>
                  <a:pt x="3267267" y="1245425"/>
                  <a:pt x="3267267" y="1245425"/>
                </a:cubicBezTo>
                <a:cubicBezTo>
                  <a:pt x="3267267" y="1245425"/>
                  <a:pt x="3262885" y="1229423"/>
                  <a:pt x="3260917" y="1221295"/>
                </a:cubicBezTo>
                <a:cubicBezTo>
                  <a:pt x="3243645" y="1150295"/>
                  <a:pt x="3237613" y="1077016"/>
                  <a:pt x="3243073" y="1004144"/>
                </a:cubicBezTo>
                <a:cubicBezTo>
                  <a:pt x="3272029" y="620832"/>
                  <a:pt x="3606230" y="333537"/>
                  <a:pt x="3989516" y="362457"/>
                </a:cubicBezTo>
                <a:close/>
                <a:moveTo>
                  <a:pt x="1905890" y="334137"/>
                </a:moveTo>
                <a:cubicBezTo>
                  <a:pt x="2444434" y="334145"/>
                  <a:pt x="2904238" y="723049"/>
                  <a:pt x="2993582" y="1254126"/>
                </a:cubicBezTo>
                <a:cubicBezTo>
                  <a:pt x="2998916" y="1286256"/>
                  <a:pt x="2663000" y="1180275"/>
                  <a:pt x="2056385" y="1627760"/>
                </a:cubicBezTo>
                <a:cubicBezTo>
                  <a:pt x="1712660" y="1899983"/>
                  <a:pt x="1574293" y="2165222"/>
                  <a:pt x="1574293" y="2165222"/>
                </a:cubicBezTo>
                <a:cubicBezTo>
                  <a:pt x="1574293" y="2165222"/>
                  <a:pt x="1438213" y="2082165"/>
                  <a:pt x="1308990" y="2029142"/>
                </a:cubicBezTo>
                <a:cubicBezTo>
                  <a:pt x="1062102" y="1949957"/>
                  <a:pt x="943865" y="1972882"/>
                  <a:pt x="938658" y="1962657"/>
                </a:cubicBezTo>
                <a:cubicBezTo>
                  <a:pt x="854648" y="1795971"/>
                  <a:pt x="803911" y="1628013"/>
                  <a:pt x="803911" y="1436179"/>
                </a:cubicBezTo>
                <a:cubicBezTo>
                  <a:pt x="804102" y="827634"/>
                  <a:pt x="1297370" y="334347"/>
                  <a:pt x="1905890" y="334137"/>
                </a:cubicBezTo>
                <a:close/>
                <a:moveTo>
                  <a:pt x="3031682" y="0"/>
                </a:moveTo>
                <a:cubicBezTo>
                  <a:pt x="3031682" y="0"/>
                  <a:pt x="3031745" y="0"/>
                  <a:pt x="3031745" y="0"/>
                </a:cubicBezTo>
                <a:cubicBezTo>
                  <a:pt x="3230945" y="0"/>
                  <a:pt x="3392426" y="161482"/>
                  <a:pt x="3392426" y="360679"/>
                </a:cubicBezTo>
                <a:cubicBezTo>
                  <a:pt x="3392426" y="360701"/>
                  <a:pt x="3392426" y="360723"/>
                  <a:pt x="3392426" y="360743"/>
                </a:cubicBezTo>
                <a:cubicBezTo>
                  <a:pt x="3392426" y="559975"/>
                  <a:pt x="3230945" y="721487"/>
                  <a:pt x="3031682" y="721487"/>
                </a:cubicBezTo>
                <a:cubicBezTo>
                  <a:pt x="2832419" y="721487"/>
                  <a:pt x="2670938" y="559975"/>
                  <a:pt x="2670938" y="360743"/>
                </a:cubicBezTo>
                <a:cubicBezTo>
                  <a:pt x="2670938" y="161510"/>
                  <a:pt x="2832419" y="0"/>
                  <a:pt x="3031682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</a:t>
            </a:r>
            <a:br>
              <a:rPr lang="fi-FI"/>
            </a:br>
            <a:r>
              <a:rPr lang="fi-FI"/>
              <a:t> - Finanssiala Ry\Tietopankki – Esityskuvat</a:t>
            </a:r>
            <a:endParaRPr lang="en-FI"/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en-FI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B87AA327-9E18-9149-9487-B96DE12E6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9F6DCCD-CEE1-2045-8FDE-F9A8FB4645DD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33658EB8-2AC3-4E50-A90D-67432004DCB5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2249488"/>
            <a:ext cx="4717663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>
                <a:solidFill>
                  <a:schemeClr val="bg1"/>
                </a:solidFill>
              </a:defRPr>
            </a:lvl1pPr>
            <a:lvl2pPr>
              <a:spcAft>
                <a:spcPts val="1000"/>
              </a:spcAft>
              <a:defRPr>
                <a:solidFill>
                  <a:schemeClr val="bg1"/>
                </a:solidFill>
              </a:defRPr>
            </a:lvl2pPr>
            <a:lvl3pPr>
              <a:spcAft>
                <a:spcPts val="1000"/>
              </a:spcAft>
              <a:defRPr>
                <a:solidFill>
                  <a:schemeClr val="bg1"/>
                </a:solidFill>
              </a:defRPr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</a:t>
            </a:r>
          </a:p>
        </p:txBody>
      </p: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6B392888-1657-4CFB-9E8A-10FD84FB7136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772457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45BB27E-BBE0-0FE6-6D75-C60524921395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>
                <a:solidFill>
                  <a:schemeClr val="bg1"/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</a:t>
            </a:r>
            <a:br>
              <a:rPr lang="fi-FI"/>
            </a:br>
            <a:r>
              <a:rPr lang="fi-FI"/>
              <a:t> - Finanssiala Ry\Tietopankki – Esityskuvat</a:t>
            </a:r>
            <a:endParaRPr lang="en-FI"/>
          </a:p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bg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bg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/>
              <a:t>Lisää teksti tähän: pääkohdat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FC585CA5-3654-4B17-B0D5-81CD9968394C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07087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NOSTO_ESITTÄMINEN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Freeform 1029">
            <a:extLst>
              <a:ext uri="{FF2B5EF4-FFF2-40B4-BE49-F238E27FC236}">
                <a16:creationId xmlns:a16="http://schemas.microsoft.com/office/drawing/2014/main" id="{92E7327C-CAED-EDC9-21B0-0A22044C30A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5918898" y="0"/>
            <a:ext cx="6273102" cy="6849554"/>
          </a:xfrm>
          <a:custGeom>
            <a:avLst/>
            <a:gdLst>
              <a:gd name="connsiteX0" fmla="*/ 4061016 w 6273102"/>
              <a:gd name="connsiteY0" fmla="*/ 6782625 h 6849554"/>
              <a:gd name="connsiteX1" fmla="*/ 4089019 w 6273102"/>
              <a:gd name="connsiteY1" fmla="*/ 6810629 h 6849554"/>
              <a:gd name="connsiteX2" fmla="*/ 4061016 w 6273102"/>
              <a:gd name="connsiteY2" fmla="*/ 6838632 h 6849554"/>
              <a:gd name="connsiteX3" fmla="*/ 4033012 w 6273102"/>
              <a:gd name="connsiteY3" fmla="*/ 6810629 h 6849554"/>
              <a:gd name="connsiteX4" fmla="*/ 4061016 w 6273102"/>
              <a:gd name="connsiteY4" fmla="*/ 6782625 h 6849554"/>
              <a:gd name="connsiteX5" fmla="*/ 3926079 w 6273102"/>
              <a:gd name="connsiteY5" fmla="*/ 6782625 h 6849554"/>
              <a:gd name="connsiteX6" fmla="*/ 3954082 w 6273102"/>
              <a:gd name="connsiteY6" fmla="*/ 6810629 h 6849554"/>
              <a:gd name="connsiteX7" fmla="*/ 3926079 w 6273102"/>
              <a:gd name="connsiteY7" fmla="*/ 6838632 h 6849554"/>
              <a:gd name="connsiteX8" fmla="*/ 3898075 w 6273102"/>
              <a:gd name="connsiteY8" fmla="*/ 6810629 h 6849554"/>
              <a:gd name="connsiteX9" fmla="*/ 3926079 w 6273102"/>
              <a:gd name="connsiteY9" fmla="*/ 6782625 h 6849554"/>
              <a:gd name="connsiteX10" fmla="*/ 3825747 w 6273102"/>
              <a:gd name="connsiteY10" fmla="*/ 6779133 h 6849554"/>
              <a:gd name="connsiteX11" fmla="*/ 3853751 w 6273102"/>
              <a:gd name="connsiteY11" fmla="*/ 6807136 h 6849554"/>
              <a:gd name="connsiteX12" fmla="*/ 3825747 w 6273102"/>
              <a:gd name="connsiteY12" fmla="*/ 6835140 h 6849554"/>
              <a:gd name="connsiteX13" fmla="*/ 3797744 w 6273102"/>
              <a:gd name="connsiteY13" fmla="*/ 6807136 h 6849554"/>
              <a:gd name="connsiteX14" fmla="*/ 3825747 w 6273102"/>
              <a:gd name="connsiteY14" fmla="*/ 6779133 h 6849554"/>
              <a:gd name="connsiteX15" fmla="*/ 4916932 w 6273102"/>
              <a:gd name="connsiteY15" fmla="*/ 6770114 h 6849554"/>
              <a:gd name="connsiteX16" fmla="*/ 4944936 w 6273102"/>
              <a:gd name="connsiteY16" fmla="*/ 6798118 h 6849554"/>
              <a:gd name="connsiteX17" fmla="*/ 4916932 w 6273102"/>
              <a:gd name="connsiteY17" fmla="*/ 6826122 h 6849554"/>
              <a:gd name="connsiteX18" fmla="*/ 4888928 w 6273102"/>
              <a:gd name="connsiteY18" fmla="*/ 6798118 h 6849554"/>
              <a:gd name="connsiteX19" fmla="*/ 4916932 w 6273102"/>
              <a:gd name="connsiteY19" fmla="*/ 6770114 h 6849554"/>
              <a:gd name="connsiteX20" fmla="*/ 4237482 w 6273102"/>
              <a:gd name="connsiteY20" fmla="*/ 6768782 h 6849554"/>
              <a:gd name="connsiteX21" fmla="*/ 4265486 w 6273102"/>
              <a:gd name="connsiteY21" fmla="*/ 6796785 h 6849554"/>
              <a:gd name="connsiteX22" fmla="*/ 4237482 w 6273102"/>
              <a:gd name="connsiteY22" fmla="*/ 6824789 h 6849554"/>
              <a:gd name="connsiteX23" fmla="*/ 4209478 w 6273102"/>
              <a:gd name="connsiteY23" fmla="*/ 6796785 h 6849554"/>
              <a:gd name="connsiteX24" fmla="*/ 4237482 w 6273102"/>
              <a:gd name="connsiteY24" fmla="*/ 6768782 h 6849554"/>
              <a:gd name="connsiteX25" fmla="*/ 3572510 w 6273102"/>
              <a:gd name="connsiteY25" fmla="*/ 6762877 h 6849554"/>
              <a:gd name="connsiteX26" fmla="*/ 3600196 w 6273102"/>
              <a:gd name="connsiteY26" fmla="*/ 6790563 h 6849554"/>
              <a:gd name="connsiteX27" fmla="*/ 3572510 w 6273102"/>
              <a:gd name="connsiteY27" fmla="*/ 6818249 h 6849554"/>
              <a:gd name="connsiteX28" fmla="*/ 3544824 w 6273102"/>
              <a:gd name="connsiteY28" fmla="*/ 6790563 h 6849554"/>
              <a:gd name="connsiteX29" fmla="*/ 3572510 w 6273102"/>
              <a:gd name="connsiteY29" fmla="*/ 6762877 h 6849554"/>
              <a:gd name="connsiteX30" fmla="*/ 6237350 w 6273102"/>
              <a:gd name="connsiteY30" fmla="*/ 6761860 h 6849554"/>
              <a:gd name="connsiteX31" fmla="*/ 6265354 w 6273102"/>
              <a:gd name="connsiteY31" fmla="*/ 6789864 h 6849554"/>
              <a:gd name="connsiteX32" fmla="*/ 6237350 w 6273102"/>
              <a:gd name="connsiteY32" fmla="*/ 6817867 h 6849554"/>
              <a:gd name="connsiteX33" fmla="*/ 6209347 w 6273102"/>
              <a:gd name="connsiteY33" fmla="*/ 6789864 h 6849554"/>
              <a:gd name="connsiteX34" fmla="*/ 6237350 w 6273102"/>
              <a:gd name="connsiteY34" fmla="*/ 6761860 h 6849554"/>
              <a:gd name="connsiteX35" fmla="*/ 4451985 w 6273102"/>
              <a:gd name="connsiteY35" fmla="*/ 6761860 h 6849554"/>
              <a:gd name="connsiteX36" fmla="*/ 4479989 w 6273102"/>
              <a:gd name="connsiteY36" fmla="*/ 6789864 h 6849554"/>
              <a:gd name="connsiteX37" fmla="*/ 4451985 w 6273102"/>
              <a:gd name="connsiteY37" fmla="*/ 6817867 h 6849554"/>
              <a:gd name="connsiteX38" fmla="*/ 4423982 w 6273102"/>
              <a:gd name="connsiteY38" fmla="*/ 6789864 h 6849554"/>
              <a:gd name="connsiteX39" fmla="*/ 4451985 w 6273102"/>
              <a:gd name="connsiteY39" fmla="*/ 6761860 h 6849554"/>
              <a:gd name="connsiteX40" fmla="*/ 5261165 w 6273102"/>
              <a:gd name="connsiteY40" fmla="*/ 6756018 h 6849554"/>
              <a:gd name="connsiteX41" fmla="*/ 5298821 w 6273102"/>
              <a:gd name="connsiteY41" fmla="*/ 6793673 h 6849554"/>
              <a:gd name="connsiteX42" fmla="*/ 5261165 w 6273102"/>
              <a:gd name="connsiteY42" fmla="*/ 6831329 h 6849554"/>
              <a:gd name="connsiteX43" fmla="*/ 5223509 w 6273102"/>
              <a:gd name="connsiteY43" fmla="*/ 6793673 h 6849554"/>
              <a:gd name="connsiteX44" fmla="*/ 5261165 w 6273102"/>
              <a:gd name="connsiteY44" fmla="*/ 6756018 h 6849554"/>
              <a:gd name="connsiteX45" fmla="*/ 6088570 w 6273102"/>
              <a:gd name="connsiteY45" fmla="*/ 6754939 h 6849554"/>
              <a:gd name="connsiteX46" fmla="*/ 6116574 w 6273102"/>
              <a:gd name="connsiteY46" fmla="*/ 6782943 h 6849554"/>
              <a:gd name="connsiteX47" fmla="*/ 6088570 w 6273102"/>
              <a:gd name="connsiteY47" fmla="*/ 6810947 h 6849554"/>
              <a:gd name="connsiteX48" fmla="*/ 6060566 w 6273102"/>
              <a:gd name="connsiteY48" fmla="*/ 6782943 h 6849554"/>
              <a:gd name="connsiteX49" fmla="*/ 6088570 w 6273102"/>
              <a:gd name="connsiteY49" fmla="*/ 6754939 h 6849554"/>
              <a:gd name="connsiteX50" fmla="*/ 3099181 w 6273102"/>
              <a:gd name="connsiteY50" fmla="*/ 6754939 h 6849554"/>
              <a:gd name="connsiteX51" fmla="*/ 3127185 w 6273102"/>
              <a:gd name="connsiteY51" fmla="*/ 6782943 h 6849554"/>
              <a:gd name="connsiteX52" fmla="*/ 3099181 w 6273102"/>
              <a:gd name="connsiteY52" fmla="*/ 6810947 h 6849554"/>
              <a:gd name="connsiteX53" fmla="*/ 3071177 w 6273102"/>
              <a:gd name="connsiteY53" fmla="*/ 6782943 h 6849554"/>
              <a:gd name="connsiteX54" fmla="*/ 3099181 w 6273102"/>
              <a:gd name="connsiteY54" fmla="*/ 6754939 h 6849554"/>
              <a:gd name="connsiteX55" fmla="*/ 3469386 w 6273102"/>
              <a:gd name="connsiteY55" fmla="*/ 6751447 h 6849554"/>
              <a:gd name="connsiteX56" fmla="*/ 3497390 w 6273102"/>
              <a:gd name="connsiteY56" fmla="*/ 6779451 h 6849554"/>
              <a:gd name="connsiteX57" fmla="*/ 3469386 w 6273102"/>
              <a:gd name="connsiteY57" fmla="*/ 6807454 h 6849554"/>
              <a:gd name="connsiteX58" fmla="*/ 3441383 w 6273102"/>
              <a:gd name="connsiteY58" fmla="*/ 6779451 h 6849554"/>
              <a:gd name="connsiteX59" fmla="*/ 3469386 w 6273102"/>
              <a:gd name="connsiteY59" fmla="*/ 6751447 h 6849554"/>
              <a:gd name="connsiteX60" fmla="*/ 2877693 w 6273102"/>
              <a:gd name="connsiteY60" fmla="*/ 6751447 h 6849554"/>
              <a:gd name="connsiteX61" fmla="*/ 2905697 w 6273102"/>
              <a:gd name="connsiteY61" fmla="*/ 6779451 h 6849554"/>
              <a:gd name="connsiteX62" fmla="*/ 2877693 w 6273102"/>
              <a:gd name="connsiteY62" fmla="*/ 6807454 h 6849554"/>
              <a:gd name="connsiteX63" fmla="*/ 2849689 w 6273102"/>
              <a:gd name="connsiteY63" fmla="*/ 6779451 h 6849554"/>
              <a:gd name="connsiteX64" fmla="*/ 2877693 w 6273102"/>
              <a:gd name="connsiteY64" fmla="*/ 6751447 h 6849554"/>
              <a:gd name="connsiteX65" fmla="*/ 4993068 w 6273102"/>
              <a:gd name="connsiteY65" fmla="*/ 6749351 h 6849554"/>
              <a:gd name="connsiteX66" fmla="*/ 5021072 w 6273102"/>
              <a:gd name="connsiteY66" fmla="*/ 6777355 h 6849554"/>
              <a:gd name="connsiteX67" fmla="*/ 4993068 w 6273102"/>
              <a:gd name="connsiteY67" fmla="*/ 6805359 h 6849554"/>
              <a:gd name="connsiteX68" fmla="*/ 4965064 w 6273102"/>
              <a:gd name="connsiteY68" fmla="*/ 6777355 h 6849554"/>
              <a:gd name="connsiteX69" fmla="*/ 4993068 w 6273102"/>
              <a:gd name="connsiteY69" fmla="*/ 6749351 h 6849554"/>
              <a:gd name="connsiteX70" fmla="*/ 5721794 w 6273102"/>
              <a:gd name="connsiteY70" fmla="*/ 6748017 h 6849554"/>
              <a:gd name="connsiteX71" fmla="*/ 5749798 w 6273102"/>
              <a:gd name="connsiteY71" fmla="*/ 6776020 h 6849554"/>
              <a:gd name="connsiteX72" fmla="*/ 5721794 w 6273102"/>
              <a:gd name="connsiteY72" fmla="*/ 6804024 h 6849554"/>
              <a:gd name="connsiteX73" fmla="*/ 5693790 w 6273102"/>
              <a:gd name="connsiteY73" fmla="*/ 6776020 h 6849554"/>
              <a:gd name="connsiteX74" fmla="*/ 5721794 w 6273102"/>
              <a:gd name="connsiteY74" fmla="*/ 6748017 h 6849554"/>
              <a:gd name="connsiteX75" fmla="*/ 4552316 w 6273102"/>
              <a:gd name="connsiteY75" fmla="*/ 6748017 h 6849554"/>
              <a:gd name="connsiteX76" fmla="*/ 4580319 w 6273102"/>
              <a:gd name="connsiteY76" fmla="*/ 6776020 h 6849554"/>
              <a:gd name="connsiteX77" fmla="*/ 4552316 w 6273102"/>
              <a:gd name="connsiteY77" fmla="*/ 6804024 h 6849554"/>
              <a:gd name="connsiteX78" fmla="*/ 4524312 w 6273102"/>
              <a:gd name="connsiteY78" fmla="*/ 6776020 h 6849554"/>
              <a:gd name="connsiteX79" fmla="*/ 4552316 w 6273102"/>
              <a:gd name="connsiteY79" fmla="*/ 6748017 h 6849554"/>
              <a:gd name="connsiteX80" fmla="*/ 2600896 w 6273102"/>
              <a:gd name="connsiteY80" fmla="*/ 6748017 h 6849554"/>
              <a:gd name="connsiteX81" fmla="*/ 2628900 w 6273102"/>
              <a:gd name="connsiteY81" fmla="*/ 6776020 h 6849554"/>
              <a:gd name="connsiteX82" fmla="*/ 2600896 w 6273102"/>
              <a:gd name="connsiteY82" fmla="*/ 6804024 h 6849554"/>
              <a:gd name="connsiteX83" fmla="*/ 2572892 w 6273102"/>
              <a:gd name="connsiteY83" fmla="*/ 6776020 h 6849554"/>
              <a:gd name="connsiteX84" fmla="*/ 2600896 w 6273102"/>
              <a:gd name="connsiteY84" fmla="*/ 6748017 h 6849554"/>
              <a:gd name="connsiteX85" fmla="*/ 3725418 w 6273102"/>
              <a:gd name="connsiteY85" fmla="*/ 6740715 h 6849554"/>
              <a:gd name="connsiteX86" fmla="*/ 3764153 w 6273102"/>
              <a:gd name="connsiteY86" fmla="*/ 6779450 h 6849554"/>
              <a:gd name="connsiteX87" fmla="*/ 3725418 w 6273102"/>
              <a:gd name="connsiteY87" fmla="*/ 6818185 h 6849554"/>
              <a:gd name="connsiteX88" fmla="*/ 3686683 w 6273102"/>
              <a:gd name="connsiteY88" fmla="*/ 6779450 h 6849554"/>
              <a:gd name="connsiteX89" fmla="*/ 3725418 w 6273102"/>
              <a:gd name="connsiteY89" fmla="*/ 6740715 h 6849554"/>
              <a:gd name="connsiteX90" fmla="*/ 2979229 w 6273102"/>
              <a:gd name="connsiteY90" fmla="*/ 6739318 h 6849554"/>
              <a:gd name="connsiteX91" fmla="*/ 3034348 w 6273102"/>
              <a:gd name="connsiteY91" fmla="*/ 6794436 h 6849554"/>
              <a:gd name="connsiteX92" fmla="*/ 2979229 w 6273102"/>
              <a:gd name="connsiteY92" fmla="*/ 6849554 h 6849554"/>
              <a:gd name="connsiteX93" fmla="*/ 2924111 w 6273102"/>
              <a:gd name="connsiteY93" fmla="*/ 6794436 h 6849554"/>
              <a:gd name="connsiteX94" fmla="*/ 2979229 w 6273102"/>
              <a:gd name="connsiteY94" fmla="*/ 6739318 h 6849554"/>
              <a:gd name="connsiteX95" fmla="*/ 2510980 w 6273102"/>
              <a:gd name="connsiteY95" fmla="*/ 6735889 h 6849554"/>
              <a:gd name="connsiteX96" fmla="*/ 2538984 w 6273102"/>
              <a:gd name="connsiteY96" fmla="*/ 6763893 h 6849554"/>
              <a:gd name="connsiteX97" fmla="*/ 2510980 w 6273102"/>
              <a:gd name="connsiteY97" fmla="*/ 6791897 h 6849554"/>
              <a:gd name="connsiteX98" fmla="*/ 2482976 w 6273102"/>
              <a:gd name="connsiteY98" fmla="*/ 6763893 h 6849554"/>
              <a:gd name="connsiteX99" fmla="*/ 2510980 w 6273102"/>
              <a:gd name="connsiteY99" fmla="*/ 6735889 h 6849554"/>
              <a:gd name="connsiteX100" fmla="*/ 5586857 w 6273102"/>
              <a:gd name="connsiteY100" fmla="*/ 6734175 h 6849554"/>
              <a:gd name="connsiteX101" fmla="*/ 5614861 w 6273102"/>
              <a:gd name="connsiteY101" fmla="*/ 6762179 h 6849554"/>
              <a:gd name="connsiteX102" fmla="*/ 5586857 w 6273102"/>
              <a:gd name="connsiteY102" fmla="*/ 6790182 h 6849554"/>
              <a:gd name="connsiteX103" fmla="*/ 5558853 w 6273102"/>
              <a:gd name="connsiteY103" fmla="*/ 6762179 h 6849554"/>
              <a:gd name="connsiteX104" fmla="*/ 5586857 w 6273102"/>
              <a:gd name="connsiteY104" fmla="*/ 6734175 h 6849554"/>
              <a:gd name="connsiteX105" fmla="*/ 2811398 w 6273102"/>
              <a:gd name="connsiteY105" fmla="*/ 6727570 h 6849554"/>
              <a:gd name="connsiteX106" fmla="*/ 2839402 w 6273102"/>
              <a:gd name="connsiteY106" fmla="*/ 6755573 h 6849554"/>
              <a:gd name="connsiteX107" fmla="*/ 2811398 w 6273102"/>
              <a:gd name="connsiteY107" fmla="*/ 6783577 h 6849554"/>
              <a:gd name="connsiteX108" fmla="*/ 2783395 w 6273102"/>
              <a:gd name="connsiteY108" fmla="*/ 6755573 h 6849554"/>
              <a:gd name="connsiteX109" fmla="*/ 2811398 w 6273102"/>
              <a:gd name="connsiteY109" fmla="*/ 6727570 h 6849554"/>
              <a:gd name="connsiteX110" fmla="*/ 5822124 w 6273102"/>
              <a:gd name="connsiteY110" fmla="*/ 6727252 h 6849554"/>
              <a:gd name="connsiteX111" fmla="*/ 5850128 w 6273102"/>
              <a:gd name="connsiteY111" fmla="*/ 6755256 h 6849554"/>
              <a:gd name="connsiteX112" fmla="*/ 5822124 w 6273102"/>
              <a:gd name="connsiteY112" fmla="*/ 6783260 h 6849554"/>
              <a:gd name="connsiteX113" fmla="*/ 5794121 w 6273102"/>
              <a:gd name="connsiteY113" fmla="*/ 6755256 h 6849554"/>
              <a:gd name="connsiteX114" fmla="*/ 5822124 w 6273102"/>
              <a:gd name="connsiteY114" fmla="*/ 6727252 h 6849554"/>
              <a:gd name="connsiteX115" fmla="*/ 3189096 w 6273102"/>
              <a:gd name="connsiteY115" fmla="*/ 6725538 h 6849554"/>
              <a:gd name="connsiteX116" fmla="*/ 3217100 w 6273102"/>
              <a:gd name="connsiteY116" fmla="*/ 6753542 h 6849554"/>
              <a:gd name="connsiteX117" fmla="*/ 3189096 w 6273102"/>
              <a:gd name="connsiteY117" fmla="*/ 6781546 h 6849554"/>
              <a:gd name="connsiteX118" fmla="*/ 3161093 w 6273102"/>
              <a:gd name="connsiteY118" fmla="*/ 6753542 h 6849554"/>
              <a:gd name="connsiteX119" fmla="*/ 3189096 w 6273102"/>
              <a:gd name="connsiteY119" fmla="*/ 6725538 h 6849554"/>
              <a:gd name="connsiteX120" fmla="*/ 5977827 w 6273102"/>
              <a:gd name="connsiteY120" fmla="*/ 6723760 h 6849554"/>
              <a:gd name="connsiteX121" fmla="*/ 6005830 w 6273102"/>
              <a:gd name="connsiteY121" fmla="*/ 6751764 h 6849554"/>
              <a:gd name="connsiteX122" fmla="*/ 5977827 w 6273102"/>
              <a:gd name="connsiteY122" fmla="*/ 6779767 h 6849554"/>
              <a:gd name="connsiteX123" fmla="*/ 5949823 w 6273102"/>
              <a:gd name="connsiteY123" fmla="*/ 6751764 h 6849554"/>
              <a:gd name="connsiteX124" fmla="*/ 5977827 w 6273102"/>
              <a:gd name="connsiteY124" fmla="*/ 6723760 h 6849554"/>
              <a:gd name="connsiteX125" fmla="*/ 4655947 w 6273102"/>
              <a:gd name="connsiteY125" fmla="*/ 6718109 h 6849554"/>
              <a:gd name="connsiteX126" fmla="*/ 4694682 w 6273102"/>
              <a:gd name="connsiteY126" fmla="*/ 6756844 h 6849554"/>
              <a:gd name="connsiteX127" fmla="*/ 4655947 w 6273102"/>
              <a:gd name="connsiteY127" fmla="*/ 6795579 h 6849554"/>
              <a:gd name="connsiteX128" fmla="*/ 4617213 w 6273102"/>
              <a:gd name="connsiteY128" fmla="*/ 6756844 h 6849554"/>
              <a:gd name="connsiteX129" fmla="*/ 4655947 w 6273102"/>
              <a:gd name="connsiteY129" fmla="*/ 6718109 h 6849554"/>
              <a:gd name="connsiteX130" fmla="*/ 1959800 w 6273102"/>
              <a:gd name="connsiteY130" fmla="*/ 6716649 h 6849554"/>
              <a:gd name="connsiteX131" fmla="*/ 1997456 w 6273102"/>
              <a:gd name="connsiteY131" fmla="*/ 6754305 h 6849554"/>
              <a:gd name="connsiteX132" fmla="*/ 1959800 w 6273102"/>
              <a:gd name="connsiteY132" fmla="*/ 6791961 h 6849554"/>
              <a:gd name="connsiteX133" fmla="*/ 1922145 w 6273102"/>
              <a:gd name="connsiteY133" fmla="*/ 6754305 h 6849554"/>
              <a:gd name="connsiteX134" fmla="*/ 1959800 w 6273102"/>
              <a:gd name="connsiteY134" fmla="*/ 6716649 h 6849554"/>
              <a:gd name="connsiteX135" fmla="*/ 3991801 w 6273102"/>
              <a:gd name="connsiteY135" fmla="*/ 6706108 h 6849554"/>
              <a:gd name="connsiteX136" fmla="*/ 4030536 w 6273102"/>
              <a:gd name="connsiteY136" fmla="*/ 6744843 h 6849554"/>
              <a:gd name="connsiteX137" fmla="*/ 3991801 w 6273102"/>
              <a:gd name="connsiteY137" fmla="*/ 6783578 h 6849554"/>
              <a:gd name="connsiteX138" fmla="*/ 3953066 w 6273102"/>
              <a:gd name="connsiteY138" fmla="*/ 6744843 h 6849554"/>
              <a:gd name="connsiteX139" fmla="*/ 3991801 w 6273102"/>
              <a:gd name="connsiteY139" fmla="*/ 6706108 h 6849554"/>
              <a:gd name="connsiteX140" fmla="*/ 4785297 w 6273102"/>
              <a:gd name="connsiteY140" fmla="*/ 6702679 h 6849554"/>
              <a:gd name="connsiteX141" fmla="*/ 4824032 w 6273102"/>
              <a:gd name="connsiteY141" fmla="*/ 6741414 h 6849554"/>
              <a:gd name="connsiteX142" fmla="*/ 4785297 w 6273102"/>
              <a:gd name="connsiteY142" fmla="*/ 6780149 h 6849554"/>
              <a:gd name="connsiteX143" fmla="*/ 4746563 w 6273102"/>
              <a:gd name="connsiteY143" fmla="*/ 6741414 h 6849554"/>
              <a:gd name="connsiteX144" fmla="*/ 4785297 w 6273102"/>
              <a:gd name="connsiteY144" fmla="*/ 6702679 h 6849554"/>
              <a:gd name="connsiteX145" fmla="*/ 5387403 w 6273102"/>
              <a:gd name="connsiteY145" fmla="*/ 6701345 h 6849554"/>
              <a:gd name="connsiteX146" fmla="*/ 5425059 w 6273102"/>
              <a:gd name="connsiteY146" fmla="*/ 6739001 h 6849554"/>
              <a:gd name="connsiteX147" fmla="*/ 5387403 w 6273102"/>
              <a:gd name="connsiteY147" fmla="*/ 6776656 h 6849554"/>
              <a:gd name="connsiteX148" fmla="*/ 5349747 w 6273102"/>
              <a:gd name="connsiteY148" fmla="*/ 6739001 h 6849554"/>
              <a:gd name="connsiteX149" fmla="*/ 5387403 w 6273102"/>
              <a:gd name="connsiteY149" fmla="*/ 6701345 h 6849554"/>
              <a:gd name="connsiteX150" fmla="*/ 2730246 w 6273102"/>
              <a:gd name="connsiteY150" fmla="*/ 6700901 h 6849554"/>
              <a:gd name="connsiteX151" fmla="*/ 2758250 w 6273102"/>
              <a:gd name="connsiteY151" fmla="*/ 6728905 h 6849554"/>
              <a:gd name="connsiteX152" fmla="*/ 2730246 w 6273102"/>
              <a:gd name="connsiteY152" fmla="*/ 6756908 h 6849554"/>
              <a:gd name="connsiteX153" fmla="*/ 2702242 w 6273102"/>
              <a:gd name="connsiteY153" fmla="*/ 6728905 h 6849554"/>
              <a:gd name="connsiteX154" fmla="*/ 2730246 w 6273102"/>
              <a:gd name="connsiteY154" fmla="*/ 6700901 h 6849554"/>
              <a:gd name="connsiteX155" fmla="*/ 4929505 w 6273102"/>
              <a:gd name="connsiteY155" fmla="*/ 6699567 h 6849554"/>
              <a:gd name="connsiteX156" fmla="*/ 4957509 w 6273102"/>
              <a:gd name="connsiteY156" fmla="*/ 6727570 h 6849554"/>
              <a:gd name="connsiteX157" fmla="*/ 4929505 w 6273102"/>
              <a:gd name="connsiteY157" fmla="*/ 6755574 h 6849554"/>
              <a:gd name="connsiteX158" fmla="*/ 4901501 w 6273102"/>
              <a:gd name="connsiteY158" fmla="*/ 6727570 h 6849554"/>
              <a:gd name="connsiteX159" fmla="*/ 4929505 w 6273102"/>
              <a:gd name="connsiteY159" fmla="*/ 6699567 h 6849554"/>
              <a:gd name="connsiteX160" fmla="*/ 2118994 w 6273102"/>
              <a:gd name="connsiteY160" fmla="*/ 6695884 h 6849554"/>
              <a:gd name="connsiteX161" fmla="*/ 2156650 w 6273102"/>
              <a:gd name="connsiteY161" fmla="*/ 6733540 h 6849554"/>
              <a:gd name="connsiteX162" fmla="*/ 2118994 w 6273102"/>
              <a:gd name="connsiteY162" fmla="*/ 6771196 h 6849554"/>
              <a:gd name="connsiteX163" fmla="*/ 2081338 w 6273102"/>
              <a:gd name="connsiteY163" fmla="*/ 6733540 h 6849554"/>
              <a:gd name="connsiteX164" fmla="*/ 2118994 w 6273102"/>
              <a:gd name="connsiteY164" fmla="*/ 6695884 h 6849554"/>
              <a:gd name="connsiteX165" fmla="*/ 5085207 w 6273102"/>
              <a:gd name="connsiteY165" fmla="*/ 6691947 h 6849554"/>
              <a:gd name="connsiteX166" fmla="*/ 5141595 w 6273102"/>
              <a:gd name="connsiteY166" fmla="*/ 6748335 h 6849554"/>
              <a:gd name="connsiteX167" fmla="*/ 5085207 w 6273102"/>
              <a:gd name="connsiteY167" fmla="*/ 6804723 h 6849554"/>
              <a:gd name="connsiteX168" fmla="*/ 5028819 w 6273102"/>
              <a:gd name="connsiteY168" fmla="*/ 6748335 h 6849554"/>
              <a:gd name="connsiteX169" fmla="*/ 5085207 w 6273102"/>
              <a:gd name="connsiteY169" fmla="*/ 6691947 h 6849554"/>
              <a:gd name="connsiteX170" fmla="*/ 3869817 w 6273102"/>
              <a:gd name="connsiteY170" fmla="*/ 6687820 h 6849554"/>
              <a:gd name="connsiteX171" fmla="*/ 3908552 w 6273102"/>
              <a:gd name="connsiteY171" fmla="*/ 6726555 h 6849554"/>
              <a:gd name="connsiteX172" fmla="*/ 3869817 w 6273102"/>
              <a:gd name="connsiteY172" fmla="*/ 6765290 h 6849554"/>
              <a:gd name="connsiteX173" fmla="*/ 3831082 w 6273102"/>
              <a:gd name="connsiteY173" fmla="*/ 6726555 h 6849554"/>
              <a:gd name="connsiteX174" fmla="*/ 3869817 w 6273102"/>
              <a:gd name="connsiteY174" fmla="*/ 6687820 h 6849554"/>
              <a:gd name="connsiteX175" fmla="*/ 3659696 w 6273102"/>
              <a:gd name="connsiteY175" fmla="*/ 6686042 h 6849554"/>
              <a:gd name="connsiteX176" fmla="*/ 3687382 w 6273102"/>
              <a:gd name="connsiteY176" fmla="*/ 6713728 h 6849554"/>
              <a:gd name="connsiteX177" fmla="*/ 3659696 w 6273102"/>
              <a:gd name="connsiteY177" fmla="*/ 6741414 h 6849554"/>
              <a:gd name="connsiteX178" fmla="*/ 3632010 w 6273102"/>
              <a:gd name="connsiteY178" fmla="*/ 6713728 h 6849554"/>
              <a:gd name="connsiteX179" fmla="*/ 3659696 w 6273102"/>
              <a:gd name="connsiteY179" fmla="*/ 6686042 h 6849554"/>
              <a:gd name="connsiteX180" fmla="*/ 6147371 w 6273102"/>
              <a:gd name="connsiteY180" fmla="*/ 6685724 h 6849554"/>
              <a:gd name="connsiteX181" fmla="*/ 6175375 w 6273102"/>
              <a:gd name="connsiteY181" fmla="*/ 6713728 h 6849554"/>
              <a:gd name="connsiteX182" fmla="*/ 6147371 w 6273102"/>
              <a:gd name="connsiteY182" fmla="*/ 6741731 h 6849554"/>
              <a:gd name="connsiteX183" fmla="*/ 6119367 w 6273102"/>
              <a:gd name="connsiteY183" fmla="*/ 6713728 h 6849554"/>
              <a:gd name="connsiteX184" fmla="*/ 6147371 w 6273102"/>
              <a:gd name="connsiteY184" fmla="*/ 6685724 h 6849554"/>
              <a:gd name="connsiteX185" fmla="*/ 1881379 w 6273102"/>
              <a:gd name="connsiteY185" fmla="*/ 6682422 h 6849554"/>
              <a:gd name="connsiteX186" fmla="*/ 1909382 w 6273102"/>
              <a:gd name="connsiteY186" fmla="*/ 6710426 h 6849554"/>
              <a:gd name="connsiteX187" fmla="*/ 1881379 w 6273102"/>
              <a:gd name="connsiteY187" fmla="*/ 6738429 h 6849554"/>
              <a:gd name="connsiteX188" fmla="*/ 1853375 w 6273102"/>
              <a:gd name="connsiteY188" fmla="*/ 6710426 h 6849554"/>
              <a:gd name="connsiteX189" fmla="*/ 1881379 w 6273102"/>
              <a:gd name="connsiteY189" fmla="*/ 6682422 h 6849554"/>
              <a:gd name="connsiteX190" fmla="*/ 4488307 w 6273102"/>
              <a:gd name="connsiteY190" fmla="*/ 6678802 h 6849554"/>
              <a:gd name="connsiteX191" fmla="*/ 4516311 w 6273102"/>
              <a:gd name="connsiteY191" fmla="*/ 6706806 h 6849554"/>
              <a:gd name="connsiteX192" fmla="*/ 4488307 w 6273102"/>
              <a:gd name="connsiteY192" fmla="*/ 6734810 h 6849554"/>
              <a:gd name="connsiteX193" fmla="*/ 4460303 w 6273102"/>
              <a:gd name="connsiteY193" fmla="*/ 6706806 h 6849554"/>
              <a:gd name="connsiteX194" fmla="*/ 4488307 w 6273102"/>
              <a:gd name="connsiteY194" fmla="*/ 6678802 h 6849554"/>
              <a:gd name="connsiteX195" fmla="*/ 3775011 w 6273102"/>
              <a:gd name="connsiteY195" fmla="*/ 6678802 h 6849554"/>
              <a:gd name="connsiteX196" fmla="*/ 3803015 w 6273102"/>
              <a:gd name="connsiteY196" fmla="*/ 6706806 h 6849554"/>
              <a:gd name="connsiteX197" fmla="*/ 3775011 w 6273102"/>
              <a:gd name="connsiteY197" fmla="*/ 6734810 h 6849554"/>
              <a:gd name="connsiteX198" fmla="*/ 3747008 w 6273102"/>
              <a:gd name="connsiteY198" fmla="*/ 6706806 h 6849554"/>
              <a:gd name="connsiteX199" fmla="*/ 3775011 w 6273102"/>
              <a:gd name="connsiteY199" fmla="*/ 6678802 h 6849554"/>
              <a:gd name="connsiteX200" fmla="*/ 2658046 w 6273102"/>
              <a:gd name="connsiteY200" fmla="*/ 6674484 h 6849554"/>
              <a:gd name="connsiteX201" fmla="*/ 2686050 w 6273102"/>
              <a:gd name="connsiteY201" fmla="*/ 6702488 h 6849554"/>
              <a:gd name="connsiteX202" fmla="*/ 2658046 w 6273102"/>
              <a:gd name="connsiteY202" fmla="*/ 6730491 h 6849554"/>
              <a:gd name="connsiteX203" fmla="*/ 2630042 w 6273102"/>
              <a:gd name="connsiteY203" fmla="*/ 6702488 h 6849554"/>
              <a:gd name="connsiteX204" fmla="*/ 2658046 w 6273102"/>
              <a:gd name="connsiteY204" fmla="*/ 6674484 h 6849554"/>
              <a:gd name="connsiteX205" fmla="*/ 4126103 w 6273102"/>
              <a:gd name="connsiteY205" fmla="*/ 6672389 h 6849554"/>
              <a:gd name="connsiteX206" fmla="*/ 4182491 w 6273102"/>
              <a:gd name="connsiteY206" fmla="*/ 6728777 h 6849554"/>
              <a:gd name="connsiteX207" fmla="*/ 4126103 w 6273102"/>
              <a:gd name="connsiteY207" fmla="*/ 6785165 h 6849554"/>
              <a:gd name="connsiteX208" fmla="*/ 4069715 w 6273102"/>
              <a:gd name="connsiteY208" fmla="*/ 6728777 h 6849554"/>
              <a:gd name="connsiteX209" fmla="*/ 4126103 w 6273102"/>
              <a:gd name="connsiteY209" fmla="*/ 6672389 h 6849554"/>
              <a:gd name="connsiteX210" fmla="*/ 3313684 w 6273102"/>
              <a:gd name="connsiteY210" fmla="*/ 6667436 h 6849554"/>
              <a:gd name="connsiteX211" fmla="*/ 3387662 w 6273102"/>
              <a:gd name="connsiteY211" fmla="*/ 6741414 h 6849554"/>
              <a:gd name="connsiteX212" fmla="*/ 3313684 w 6273102"/>
              <a:gd name="connsiteY212" fmla="*/ 6815391 h 6849554"/>
              <a:gd name="connsiteX213" fmla="*/ 3239707 w 6273102"/>
              <a:gd name="connsiteY213" fmla="*/ 6741414 h 6849554"/>
              <a:gd name="connsiteX214" fmla="*/ 3313684 w 6273102"/>
              <a:gd name="connsiteY214" fmla="*/ 6667436 h 6849554"/>
              <a:gd name="connsiteX215" fmla="*/ 2412365 w 6273102"/>
              <a:gd name="connsiteY215" fmla="*/ 6662864 h 6849554"/>
              <a:gd name="connsiteX216" fmla="*/ 2451100 w 6273102"/>
              <a:gd name="connsiteY216" fmla="*/ 6701599 h 6849554"/>
              <a:gd name="connsiteX217" fmla="*/ 2412365 w 6273102"/>
              <a:gd name="connsiteY217" fmla="*/ 6740334 h 6849554"/>
              <a:gd name="connsiteX218" fmla="*/ 2373630 w 6273102"/>
              <a:gd name="connsiteY218" fmla="*/ 6701599 h 6849554"/>
              <a:gd name="connsiteX219" fmla="*/ 2412365 w 6273102"/>
              <a:gd name="connsiteY219" fmla="*/ 6662864 h 6849554"/>
              <a:gd name="connsiteX220" fmla="*/ 6053963 w 6273102"/>
              <a:gd name="connsiteY220" fmla="*/ 6654609 h 6849554"/>
              <a:gd name="connsiteX221" fmla="*/ 6081967 w 6273102"/>
              <a:gd name="connsiteY221" fmla="*/ 6682613 h 6849554"/>
              <a:gd name="connsiteX222" fmla="*/ 6053963 w 6273102"/>
              <a:gd name="connsiteY222" fmla="*/ 6710616 h 6849554"/>
              <a:gd name="connsiteX223" fmla="*/ 6025960 w 6273102"/>
              <a:gd name="connsiteY223" fmla="*/ 6682613 h 6849554"/>
              <a:gd name="connsiteX224" fmla="*/ 6053963 w 6273102"/>
              <a:gd name="connsiteY224" fmla="*/ 6654609 h 6849554"/>
              <a:gd name="connsiteX225" fmla="*/ 5960554 w 6273102"/>
              <a:gd name="connsiteY225" fmla="*/ 6651116 h 6849554"/>
              <a:gd name="connsiteX226" fmla="*/ 5988558 w 6273102"/>
              <a:gd name="connsiteY226" fmla="*/ 6679119 h 6849554"/>
              <a:gd name="connsiteX227" fmla="*/ 5960554 w 6273102"/>
              <a:gd name="connsiteY227" fmla="*/ 6707123 h 6849554"/>
              <a:gd name="connsiteX228" fmla="*/ 5932550 w 6273102"/>
              <a:gd name="connsiteY228" fmla="*/ 6679119 h 6849554"/>
              <a:gd name="connsiteX229" fmla="*/ 5960554 w 6273102"/>
              <a:gd name="connsiteY229" fmla="*/ 6651116 h 6849554"/>
              <a:gd name="connsiteX230" fmla="*/ 2286063 w 6273102"/>
              <a:gd name="connsiteY230" fmla="*/ 6640765 h 6849554"/>
              <a:gd name="connsiteX231" fmla="*/ 2314067 w 6273102"/>
              <a:gd name="connsiteY231" fmla="*/ 6668769 h 6849554"/>
              <a:gd name="connsiteX232" fmla="*/ 2286063 w 6273102"/>
              <a:gd name="connsiteY232" fmla="*/ 6696773 h 6849554"/>
              <a:gd name="connsiteX233" fmla="*/ 2258060 w 6273102"/>
              <a:gd name="connsiteY233" fmla="*/ 6668769 h 6849554"/>
              <a:gd name="connsiteX234" fmla="*/ 2286063 w 6273102"/>
              <a:gd name="connsiteY234" fmla="*/ 6640765 h 6849554"/>
              <a:gd name="connsiteX235" fmla="*/ 5240973 w 6273102"/>
              <a:gd name="connsiteY235" fmla="*/ 6638672 h 6849554"/>
              <a:gd name="connsiteX236" fmla="*/ 5282057 w 6273102"/>
              <a:gd name="connsiteY236" fmla="*/ 6679756 h 6849554"/>
              <a:gd name="connsiteX237" fmla="*/ 5240973 w 6273102"/>
              <a:gd name="connsiteY237" fmla="*/ 6720840 h 6849554"/>
              <a:gd name="connsiteX238" fmla="*/ 5199889 w 6273102"/>
              <a:gd name="connsiteY238" fmla="*/ 6679756 h 6849554"/>
              <a:gd name="connsiteX239" fmla="*/ 5240973 w 6273102"/>
              <a:gd name="connsiteY239" fmla="*/ 6638672 h 6849554"/>
              <a:gd name="connsiteX240" fmla="*/ 5494211 w 6273102"/>
              <a:gd name="connsiteY240" fmla="*/ 6631622 h 6849554"/>
              <a:gd name="connsiteX241" fmla="*/ 5548313 w 6273102"/>
              <a:gd name="connsiteY241" fmla="*/ 6685724 h 6849554"/>
              <a:gd name="connsiteX242" fmla="*/ 5494211 w 6273102"/>
              <a:gd name="connsiteY242" fmla="*/ 6739826 h 6849554"/>
              <a:gd name="connsiteX243" fmla="*/ 5440109 w 6273102"/>
              <a:gd name="connsiteY243" fmla="*/ 6685724 h 6849554"/>
              <a:gd name="connsiteX244" fmla="*/ 5494211 w 6273102"/>
              <a:gd name="connsiteY244" fmla="*/ 6631622 h 6849554"/>
              <a:gd name="connsiteX245" fmla="*/ 4714939 w 6273102"/>
              <a:gd name="connsiteY245" fmla="*/ 6626542 h 6849554"/>
              <a:gd name="connsiteX246" fmla="*/ 4753674 w 6273102"/>
              <a:gd name="connsiteY246" fmla="*/ 6665277 h 6849554"/>
              <a:gd name="connsiteX247" fmla="*/ 4714939 w 6273102"/>
              <a:gd name="connsiteY247" fmla="*/ 6704012 h 6849554"/>
              <a:gd name="connsiteX248" fmla="*/ 4676204 w 6273102"/>
              <a:gd name="connsiteY248" fmla="*/ 6665277 h 6849554"/>
              <a:gd name="connsiteX249" fmla="*/ 4714939 w 6273102"/>
              <a:gd name="connsiteY249" fmla="*/ 6626542 h 6849554"/>
              <a:gd name="connsiteX250" fmla="*/ 5680710 w 6273102"/>
              <a:gd name="connsiteY250" fmla="*/ 6625970 h 6849554"/>
              <a:gd name="connsiteX251" fmla="*/ 5737098 w 6273102"/>
              <a:gd name="connsiteY251" fmla="*/ 6682358 h 6849554"/>
              <a:gd name="connsiteX252" fmla="*/ 5680710 w 6273102"/>
              <a:gd name="connsiteY252" fmla="*/ 6738746 h 6849554"/>
              <a:gd name="connsiteX253" fmla="*/ 5624322 w 6273102"/>
              <a:gd name="connsiteY253" fmla="*/ 6682358 h 6849554"/>
              <a:gd name="connsiteX254" fmla="*/ 5680710 w 6273102"/>
              <a:gd name="connsiteY254" fmla="*/ 6625970 h 6849554"/>
              <a:gd name="connsiteX255" fmla="*/ 5147437 w 6273102"/>
              <a:gd name="connsiteY255" fmla="*/ 6623431 h 6849554"/>
              <a:gd name="connsiteX256" fmla="*/ 5175441 w 6273102"/>
              <a:gd name="connsiteY256" fmla="*/ 6651434 h 6849554"/>
              <a:gd name="connsiteX257" fmla="*/ 5147437 w 6273102"/>
              <a:gd name="connsiteY257" fmla="*/ 6679438 h 6849554"/>
              <a:gd name="connsiteX258" fmla="*/ 5119434 w 6273102"/>
              <a:gd name="connsiteY258" fmla="*/ 6651434 h 6849554"/>
              <a:gd name="connsiteX259" fmla="*/ 5147437 w 6273102"/>
              <a:gd name="connsiteY259" fmla="*/ 6623431 h 6849554"/>
              <a:gd name="connsiteX260" fmla="*/ 4837684 w 6273102"/>
              <a:gd name="connsiteY260" fmla="*/ 6621653 h 6849554"/>
              <a:gd name="connsiteX261" fmla="*/ 4876419 w 6273102"/>
              <a:gd name="connsiteY261" fmla="*/ 6660388 h 6849554"/>
              <a:gd name="connsiteX262" fmla="*/ 4837684 w 6273102"/>
              <a:gd name="connsiteY262" fmla="*/ 6699123 h 6849554"/>
              <a:gd name="connsiteX263" fmla="*/ 4798950 w 6273102"/>
              <a:gd name="connsiteY263" fmla="*/ 6660388 h 6849554"/>
              <a:gd name="connsiteX264" fmla="*/ 4837684 w 6273102"/>
              <a:gd name="connsiteY264" fmla="*/ 6621653 h 6849554"/>
              <a:gd name="connsiteX265" fmla="*/ 3911092 w 6273102"/>
              <a:gd name="connsiteY265" fmla="*/ 6618858 h 6849554"/>
              <a:gd name="connsiteX266" fmla="*/ 3939096 w 6273102"/>
              <a:gd name="connsiteY266" fmla="*/ 6646862 h 6849554"/>
              <a:gd name="connsiteX267" fmla="*/ 3911092 w 6273102"/>
              <a:gd name="connsiteY267" fmla="*/ 6674865 h 6849554"/>
              <a:gd name="connsiteX268" fmla="*/ 3883088 w 6273102"/>
              <a:gd name="connsiteY268" fmla="*/ 6646862 h 6849554"/>
              <a:gd name="connsiteX269" fmla="*/ 3911092 w 6273102"/>
              <a:gd name="connsiteY269" fmla="*/ 6618858 h 6849554"/>
              <a:gd name="connsiteX270" fmla="*/ 2988437 w 6273102"/>
              <a:gd name="connsiteY270" fmla="*/ 6611302 h 6849554"/>
              <a:gd name="connsiteX271" fmla="*/ 3016441 w 6273102"/>
              <a:gd name="connsiteY271" fmla="*/ 6639306 h 6849554"/>
              <a:gd name="connsiteX272" fmla="*/ 2988437 w 6273102"/>
              <a:gd name="connsiteY272" fmla="*/ 6667310 h 6849554"/>
              <a:gd name="connsiteX273" fmla="*/ 2960434 w 6273102"/>
              <a:gd name="connsiteY273" fmla="*/ 6639306 h 6849554"/>
              <a:gd name="connsiteX274" fmla="*/ 2988437 w 6273102"/>
              <a:gd name="connsiteY274" fmla="*/ 6611302 h 6849554"/>
              <a:gd name="connsiteX275" fmla="*/ 5877496 w 6273102"/>
              <a:gd name="connsiteY275" fmla="*/ 6609587 h 6849554"/>
              <a:gd name="connsiteX276" fmla="*/ 5905500 w 6273102"/>
              <a:gd name="connsiteY276" fmla="*/ 6637591 h 6849554"/>
              <a:gd name="connsiteX277" fmla="*/ 5877496 w 6273102"/>
              <a:gd name="connsiteY277" fmla="*/ 6665594 h 6849554"/>
              <a:gd name="connsiteX278" fmla="*/ 5849492 w 6273102"/>
              <a:gd name="connsiteY278" fmla="*/ 6637591 h 6849554"/>
              <a:gd name="connsiteX279" fmla="*/ 5877496 w 6273102"/>
              <a:gd name="connsiteY279" fmla="*/ 6609587 h 6849554"/>
              <a:gd name="connsiteX280" fmla="*/ 5353494 w 6273102"/>
              <a:gd name="connsiteY280" fmla="*/ 6605397 h 6849554"/>
              <a:gd name="connsiteX281" fmla="*/ 5381498 w 6273102"/>
              <a:gd name="connsiteY281" fmla="*/ 6633401 h 6849554"/>
              <a:gd name="connsiteX282" fmla="*/ 5353494 w 6273102"/>
              <a:gd name="connsiteY282" fmla="*/ 6661404 h 6849554"/>
              <a:gd name="connsiteX283" fmla="*/ 5325490 w 6273102"/>
              <a:gd name="connsiteY283" fmla="*/ 6633401 h 6849554"/>
              <a:gd name="connsiteX284" fmla="*/ 5353494 w 6273102"/>
              <a:gd name="connsiteY284" fmla="*/ 6605397 h 6849554"/>
              <a:gd name="connsiteX285" fmla="*/ 4195954 w 6273102"/>
              <a:gd name="connsiteY285" fmla="*/ 6599237 h 6849554"/>
              <a:gd name="connsiteX286" fmla="*/ 4223957 w 6273102"/>
              <a:gd name="connsiteY286" fmla="*/ 6627241 h 6849554"/>
              <a:gd name="connsiteX287" fmla="*/ 4195954 w 6273102"/>
              <a:gd name="connsiteY287" fmla="*/ 6655244 h 6849554"/>
              <a:gd name="connsiteX288" fmla="*/ 4167950 w 6273102"/>
              <a:gd name="connsiteY288" fmla="*/ 6627241 h 6849554"/>
              <a:gd name="connsiteX289" fmla="*/ 4195954 w 6273102"/>
              <a:gd name="connsiteY289" fmla="*/ 6599237 h 6849554"/>
              <a:gd name="connsiteX290" fmla="*/ 2363915 w 6273102"/>
              <a:gd name="connsiteY290" fmla="*/ 6599237 h 6849554"/>
              <a:gd name="connsiteX291" fmla="*/ 2391918 w 6273102"/>
              <a:gd name="connsiteY291" fmla="*/ 6627241 h 6849554"/>
              <a:gd name="connsiteX292" fmla="*/ 2363915 w 6273102"/>
              <a:gd name="connsiteY292" fmla="*/ 6655244 h 6849554"/>
              <a:gd name="connsiteX293" fmla="*/ 2335911 w 6273102"/>
              <a:gd name="connsiteY293" fmla="*/ 6627241 h 6849554"/>
              <a:gd name="connsiteX294" fmla="*/ 2363915 w 6273102"/>
              <a:gd name="connsiteY294" fmla="*/ 6599237 h 6849554"/>
              <a:gd name="connsiteX295" fmla="*/ 4337685 w 6273102"/>
              <a:gd name="connsiteY295" fmla="*/ 6596507 h 6849554"/>
              <a:gd name="connsiteX296" fmla="*/ 4429062 w 6273102"/>
              <a:gd name="connsiteY296" fmla="*/ 6687883 h 6849554"/>
              <a:gd name="connsiteX297" fmla="*/ 4337685 w 6273102"/>
              <a:gd name="connsiteY297" fmla="*/ 6779260 h 6849554"/>
              <a:gd name="connsiteX298" fmla="*/ 4246309 w 6273102"/>
              <a:gd name="connsiteY298" fmla="*/ 6687883 h 6849554"/>
              <a:gd name="connsiteX299" fmla="*/ 4337685 w 6273102"/>
              <a:gd name="connsiteY299" fmla="*/ 6596507 h 6849554"/>
              <a:gd name="connsiteX300" fmla="*/ 2171891 w 6273102"/>
              <a:gd name="connsiteY300" fmla="*/ 6595744 h 6849554"/>
              <a:gd name="connsiteX301" fmla="*/ 2199894 w 6273102"/>
              <a:gd name="connsiteY301" fmla="*/ 6623747 h 6849554"/>
              <a:gd name="connsiteX302" fmla="*/ 2171891 w 6273102"/>
              <a:gd name="connsiteY302" fmla="*/ 6651751 h 6849554"/>
              <a:gd name="connsiteX303" fmla="*/ 2143887 w 6273102"/>
              <a:gd name="connsiteY303" fmla="*/ 6623747 h 6849554"/>
              <a:gd name="connsiteX304" fmla="*/ 2171891 w 6273102"/>
              <a:gd name="connsiteY304" fmla="*/ 6595744 h 6849554"/>
              <a:gd name="connsiteX305" fmla="*/ 3278060 w 6273102"/>
              <a:gd name="connsiteY305" fmla="*/ 6590727 h 6849554"/>
              <a:gd name="connsiteX306" fmla="*/ 3306064 w 6273102"/>
              <a:gd name="connsiteY306" fmla="*/ 6618731 h 6849554"/>
              <a:gd name="connsiteX307" fmla="*/ 3278060 w 6273102"/>
              <a:gd name="connsiteY307" fmla="*/ 6646735 h 6849554"/>
              <a:gd name="connsiteX308" fmla="*/ 3250057 w 6273102"/>
              <a:gd name="connsiteY308" fmla="*/ 6618731 h 6849554"/>
              <a:gd name="connsiteX309" fmla="*/ 3278060 w 6273102"/>
              <a:gd name="connsiteY309" fmla="*/ 6590727 h 6849554"/>
              <a:gd name="connsiteX310" fmla="*/ 6019355 w 6273102"/>
              <a:gd name="connsiteY310" fmla="*/ 6585394 h 6849554"/>
              <a:gd name="connsiteX311" fmla="*/ 6047359 w 6273102"/>
              <a:gd name="connsiteY311" fmla="*/ 6613397 h 6849554"/>
              <a:gd name="connsiteX312" fmla="*/ 6019355 w 6273102"/>
              <a:gd name="connsiteY312" fmla="*/ 6641401 h 6849554"/>
              <a:gd name="connsiteX313" fmla="*/ 5991351 w 6273102"/>
              <a:gd name="connsiteY313" fmla="*/ 6613397 h 6849554"/>
              <a:gd name="connsiteX314" fmla="*/ 6019355 w 6273102"/>
              <a:gd name="connsiteY314" fmla="*/ 6585394 h 6849554"/>
              <a:gd name="connsiteX315" fmla="*/ 4000564 w 6273102"/>
              <a:gd name="connsiteY315" fmla="*/ 6583362 h 6849554"/>
              <a:gd name="connsiteX316" fmla="*/ 4039299 w 6273102"/>
              <a:gd name="connsiteY316" fmla="*/ 6622097 h 6849554"/>
              <a:gd name="connsiteX317" fmla="*/ 4000564 w 6273102"/>
              <a:gd name="connsiteY317" fmla="*/ 6660832 h 6849554"/>
              <a:gd name="connsiteX318" fmla="*/ 3961829 w 6273102"/>
              <a:gd name="connsiteY318" fmla="*/ 6622097 h 6849554"/>
              <a:gd name="connsiteX319" fmla="*/ 4000564 w 6273102"/>
              <a:gd name="connsiteY319" fmla="*/ 6583362 h 6849554"/>
              <a:gd name="connsiteX320" fmla="*/ 5410581 w 6273102"/>
              <a:gd name="connsiteY320" fmla="*/ 6580949 h 6849554"/>
              <a:gd name="connsiteX321" fmla="*/ 5438585 w 6273102"/>
              <a:gd name="connsiteY321" fmla="*/ 6608953 h 6849554"/>
              <a:gd name="connsiteX322" fmla="*/ 5410581 w 6273102"/>
              <a:gd name="connsiteY322" fmla="*/ 6636956 h 6849554"/>
              <a:gd name="connsiteX323" fmla="*/ 5382577 w 6273102"/>
              <a:gd name="connsiteY323" fmla="*/ 6608953 h 6849554"/>
              <a:gd name="connsiteX324" fmla="*/ 5410581 w 6273102"/>
              <a:gd name="connsiteY324" fmla="*/ 6580949 h 6849554"/>
              <a:gd name="connsiteX325" fmla="*/ 4106100 w 6273102"/>
              <a:gd name="connsiteY325" fmla="*/ 6579679 h 6849554"/>
              <a:gd name="connsiteX326" fmla="*/ 4134104 w 6273102"/>
              <a:gd name="connsiteY326" fmla="*/ 6607682 h 6849554"/>
              <a:gd name="connsiteX327" fmla="*/ 4106100 w 6273102"/>
              <a:gd name="connsiteY327" fmla="*/ 6635686 h 6849554"/>
              <a:gd name="connsiteX328" fmla="*/ 4078097 w 6273102"/>
              <a:gd name="connsiteY328" fmla="*/ 6607682 h 6849554"/>
              <a:gd name="connsiteX329" fmla="*/ 4106100 w 6273102"/>
              <a:gd name="connsiteY329" fmla="*/ 6579679 h 6849554"/>
              <a:gd name="connsiteX330" fmla="*/ 6233858 w 6273102"/>
              <a:gd name="connsiteY330" fmla="*/ 6578473 h 6849554"/>
              <a:gd name="connsiteX331" fmla="*/ 6261862 w 6273102"/>
              <a:gd name="connsiteY331" fmla="*/ 6606477 h 6849554"/>
              <a:gd name="connsiteX332" fmla="*/ 6233858 w 6273102"/>
              <a:gd name="connsiteY332" fmla="*/ 6634480 h 6849554"/>
              <a:gd name="connsiteX333" fmla="*/ 6205854 w 6273102"/>
              <a:gd name="connsiteY333" fmla="*/ 6606477 h 6849554"/>
              <a:gd name="connsiteX334" fmla="*/ 6233858 w 6273102"/>
              <a:gd name="connsiteY334" fmla="*/ 6578473 h 6849554"/>
              <a:gd name="connsiteX335" fmla="*/ 3759137 w 6273102"/>
              <a:gd name="connsiteY335" fmla="*/ 6577139 h 6849554"/>
              <a:gd name="connsiteX336" fmla="*/ 3797872 w 6273102"/>
              <a:gd name="connsiteY336" fmla="*/ 6615874 h 6849554"/>
              <a:gd name="connsiteX337" fmla="*/ 3759137 w 6273102"/>
              <a:gd name="connsiteY337" fmla="*/ 6654609 h 6849554"/>
              <a:gd name="connsiteX338" fmla="*/ 3720402 w 6273102"/>
              <a:gd name="connsiteY338" fmla="*/ 6615874 h 6849554"/>
              <a:gd name="connsiteX339" fmla="*/ 3759137 w 6273102"/>
              <a:gd name="connsiteY339" fmla="*/ 6577139 h 6849554"/>
              <a:gd name="connsiteX340" fmla="*/ 4981384 w 6273102"/>
              <a:gd name="connsiteY340" fmla="*/ 6574282 h 6849554"/>
              <a:gd name="connsiteX341" fmla="*/ 5037772 w 6273102"/>
              <a:gd name="connsiteY341" fmla="*/ 6630670 h 6849554"/>
              <a:gd name="connsiteX342" fmla="*/ 4981384 w 6273102"/>
              <a:gd name="connsiteY342" fmla="*/ 6687058 h 6849554"/>
              <a:gd name="connsiteX343" fmla="*/ 4924996 w 6273102"/>
              <a:gd name="connsiteY343" fmla="*/ 6630670 h 6849554"/>
              <a:gd name="connsiteX344" fmla="*/ 4981384 w 6273102"/>
              <a:gd name="connsiteY344" fmla="*/ 6574282 h 6849554"/>
              <a:gd name="connsiteX345" fmla="*/ 2422334 w 6273102"/>
              <a:gd name="connsiteY345" fmla="*/ 6569392 h 6849554"/>
              <a:gd name="connsiteX346" fmla="*/ 2450338 w 6273102"/>
              <a:gd name="connsiteY346" fmla="*/ 6597395 h 6849554"/>
              <a:gd name="connsiteX347" fmla="*/ 2422334 w 6273102"/>
              <a:gd name="connsiteY347" fmla="*/ 6625399 h 6849554"/>
              <a:gd name="connsiteX348" fmla="*/ 2394331 w 6273102"/>
              <a:gd name="connsiteY348" fmla="*/ 6597395 h 6849554"/>
              <a:gd name="connsiteX349" fmla="*/ 2422334 w 6273102"/>
              <a:gd name="connsiteY349" fmla="*/ 6569392 h 6849554"/>
              <a:gd name="connsiteX350" fmla="*/ 5801423 w 6273102"/>
              <a:gd name="connsiteY350" fmla="*/ 6565327 h 6849554"/>
              <a:gd name="connsiteX351" fmla="*/ 5839079 w 6273102"/>
              <a:gd name="connsiteY351" fmla="*/ 6602983 h 6849554"/>
              <a:gd name="connsiteX352" fmla="*/ 5801423 w 6273102"/>
              <a:gd name="connsiteY352" fmla="*/ 6640639 h 6849554"/>
              <a:gd name="connsiteX353" fmla="*/ 5763767 w 6273102"/>
              <a:gd name="connsiteY353" fmla="*/ 6602983 h 6849554"/>
              <a:gd name="connsiteX354" fmla="*/ 5801423 w 6273102"/>
              <a:gd name="connsiteY354" fmla="*/ 6565327 h 6849554"/>
              <a:gd name="connsiteX355" fmla="*/ 3643440 w 6273102"/>
              <a:gd name="connsiteY355" fmla="*/ 6556565 h 6849554"/>
              <a:gd name="connsiteX356" fmla="*/ 3682175 w 6273102"/>
              <a:gd name="connsiteY356" fmla="*/ 6595300 h 6849554"/>
              <a:gd name="connsiteX357" fmla="*/ 3643440 w 6273102"/>
              <a:gd name="connsiteY357" fmla="*/ 6634035 h 6849554"/>
              <a:gd name="connsiteX358" fmla="*/ 3604705 w 6273102"/>
              <a:gd name="connsiteY358" fmla="*/ 6595300 h 6849554"/>
              <a:gd name="connsiteX359" fmla="*/ 3643440 w 6273102"/>
              <a:gd name="connsiteY359" fmla="*/ 6556565 h 6849554"/>
              <a:gd name="connsiteX360" fmla="*/ 2533142 w 6273102"/>
              <a:gd name="connsiteY360" fmla="*/ 6555423 h 6849554"/>
              <a:gd name="connsiteX361" fmla="*/ 2616200 w 6273102"/>
              <a:gd name="connsiteY361" fmla="*/ 6638480 h 6849554"/>
              <a:gd name="connsiteX362" fmla="*/ 2533142 w 6273102"/>
              <a:gd name="connsiteY362" fmla="*/ 6721538 h 6849554"/>
              <a:gd name="connsiteX363" fmla="*/ 2450084 w 6273102"/>
              <a:gd name="connsiteY363" fmla="*/ 6638480 h 6849554"/>
              <a:gd name="connsiteX364" fmla="*/ 2533142 w 6273102"/>
              <a:gd name="connsiteY364" fmla="*/ 6555423 h 6849554"/>
              <a:gd name="connsiteX365" fmla="*/ 2251456 w 6273102"/>
              <a:gd name="connsiteY365" fmla="*/ 6554214 h 6849554"/>
              <a:gd name="connsiteX366" fmla="*/ 2279460 w 6273102"/>
              <a:gd name="connsiteY366" fmla="*/ 6582218 h 6849554"/>
              <a:gd name="connsiteX367" fmla="*/ 2251456 w 6273102"/>
              <a:gd name="connsiteY367" fmla="*/ 6610222 h 6849554"/>
              <a:gd name="connsiteX368" fmla="*/ 2223452 w 6273102"/>
              <a:gd name="connsiteY368" fmla="*/ 6582218 h 6849554"/>
              <a:gd name="connsiteX369" fmla="*/ 2251456 w 6273102"/>
              <a:gd name="connsiteY369" fmla="*/ 6554214 h 6849554"/>
              <a:gd name="connsiteX370" fmla="*/ 5202809 w 6273102"/>
              <a:gd name="connsiteY370" fmla="*/ 6550786 h 6849554"/>
              <a:gd name="connsiteX371" fmla="*/ 5230813 w 6273102"/>
              <a:gd name="connsiteY371" fmla="*/ 6578790 h 6849554"/>
              <a:gd name="connsiteX372" fmla="*/ 5202809 w 6273102"/>
              <a:gd name="connsiteY372" fmla="*/ 6606793 h 6849554"/>
              <a:gd name="connsiteX373" fmla="*/ 5174805 w 6273102"/>
              <a:gd name="connsiteY373" fmla="*/ 6578790 h 6849554"/>
              <a:gd name="connsiteX374" fmla="*/ 5202809 w 6273102"/>
              <a:gd name="connsiteY374" fmla="*/ 6550786 h 6849554"/>
              <a:gd name="connsiteX375" fmla="*/ 4441634 w 6273102"/>
              <a:gd name="connsiteY375" fmla="*/ 6550786 h 6849554"/>
              <a:gd name="connsiteX376" fmla="*/ 4469638 w 6273102"/>
              <a:gd name="connsiteY376" fmla="*/ 6578790 h 6849554"/>
              <a:gd name="connsiteX377" fmla="*/ 4441634 w 6273102"/>
              <a:gd name="connsiteY377" fmla="*/ 6606793 h 6849554"/>
              <a:gd name="connsiteX378" fmla="*/ 4413631 w 6273102"/>
              <a:gd name="connsiteY378" fmla="*/ 6578790 h 6849554"/>
              <a:gd name="connsiteX379" fmla="*/ 4441634 w 6273102"/>
              <a:gd name="connsiteY379" fmla="*/ 6550786 h 6849554"/>
              <a:gd name="connsiteX380" fmla="*/ 3866261 w 6273102"/>
              <a:gd name="connsiteY380" fmla="*/ 6549199 h 6849554"/>
              <a:gd name="connsiteX381" fmla="*/ 3894265 w 6273102"/>
              <a:gd name="connsiteY381" fmla="*/ 6577203 h 6849554"/>
              <a:gd name="connsiteX382" fmla="*/ 3866261 w 6273102"/>
              <a:gd name="connsiteY382" fmla="*/ 6605206 h 6849554"/>
              <a:gd name="connsiteX383" fmla="*/ 3838258 w 6273102"/>
              <a:gd name="connsiteY383" fmla="*/ 6577203 h 6849554"/>
              <a:gd name="connsiteX384" fmla="*/ 3866261 w 6273102"/>
              <a:gd name="connsiteY384" fmla="*/ 6549199 h 6849554"/>
              <a:gd name="connsiteX385" fmla="*/ 5479352 w 6273102"/>
              <a:gd name="connsiteY385" fmla="*/ 6540627 h 6849554"/>
              <a:gd name="connsiteX386" fmla="*/ 5507038 w 6273102"/>
              <a:gd name="connsiteY386" fmla="*/ 6568313 h 6849554"/>
              <a:gd name="connsiteX387" fmla="*/ 5479352 w 6273102"/>
              <a:gd name="connsiteY387" fmla="*/ 6595999 h 6849554"/>
              <a:gd name="connsiteX388" fmla="*/ 5451666 w 6273102"/>
              <a:gd name="connsiteY388" fmla="*/ 6568313 h 6849554"/>
              <a:gd name="connsiteX389" fmla="*/ 5479352 w 6273102"/>
              <a:gd name="connsiteY389" fmla="*/ 6540627 h 6849554"/>
              <a:gd name="connsiteX390" fmla="*/ 5099113 w 6273102"/>
              <a:gd name="connsiteY390" fmla="*/ 6539293 h 6849554"/>
              <a:gd name="connsiteX391" fmla="*/ 5127117 w 6273102"/>
              <a:gd name="connsiteY391" fmla="*/ 6567296 h 6849554"/>
              <a:gd name="connsiteX392" fmla="*/ 5099113 w 6273102"/>
              <a:gd name="connsiteY392" fmla="*/ 6595300 h 6849554"/>
              <a:gd name="connsiteX393" fmla="*/ 5071110 w 6273102"/>
              <a:gd name="connsiteY393" fmla="*/ 6567296 h 6849554"/>
              <a:gd name="connsiteX394" fmla="*/ 5099113 w 6273102"/>
              <a:gd name="connsiteY394" fmla="*/ 6539293 h 6849554"/>
              <a:gd name="connsiteX395" fmla="*/ 2357500 w 6273102"/>
              <a:gd name="connsiteY395" fmla="*/ 6537706 h 6849554"/>
              <a:gd name="connsiteX396" fmla="*/ 2385504 w 6273102"/>
              <a:gd name="connsiteY396" fmla="*/ 6565709 h 6849554"/>
              <a:gd name="connsiteX397" fmla="*/ 2357500 w 6273102"/>
              <a:gd name="connsiteY397" fmla="*/ 6593713 h 6849554"/>
              <a:gd name="connsiteX398" fmla="*/ 2329497 w 6273102"/>
              <a:gd name="connsiteY398" fmla="*/ 6565709 h 6849554"/>
              <a:gd name="connsiteX399" fmla="*/ 2357500 w 6273102"/>
              <a:gd name="connsiteY399" fmla="*/ 6537706 h 6849554"/>
              <a:gd name="connsiteX400" fmla="*/ 1730375 w 6273102"/>
              <a:gd name="connsiteY400" fmla="*/ 6531229 h 6849554"/>
              <a:gd name="connsiteX401" fmla="*/ 1665224 w 6273102"/>
              <a:gd name="connsiteY401" fmla="*/ 6596380 h 6849554"/>
              <a:gd name="connsiteX402" fmla="*/ 1730375 w 6273102"/>
              <a:gd name="connsiteY402" fmla="*/ 6661531 h 6849554"/>
              <a:gd name="connsiteX403" fmla="*/ 1795526 w 6273102"/>
              <a:gd name="connsiteY403" fmla="*/ 6596380 h 6849554"/>
              <a:gd name="connsiteX404" fmla="*/ 1730375 w 6273102"/>
              <a:gd name="connsiteY404" fmla="*/ 6531229 h 6849554"/>
              <a:gd name="connsiteX405" fmla="*/ 5687187 w 6273102"/>
              <a:gd name="connsiteY405" fmla="*/ 6530022 h 6849554"/>
              <a:gd name="connsiteX406" fmla="*/ 5715191 w 6273102"/>
              <a:gd name="connsiteY406" fmla="*/ 6558026 h 6849554"/>
              <a:gd name="connsiteX407" fmla="*/ 5687187 w 6273102"/>
              <a:gd name="connsiteY407" fmla="*/ 6586029 h 6849554"/>
              <a:gd name="connsiteX408" fmla="*/ 5659184 w 6273102"/>
              <a:gd name="connsiteY408" fmla="*/ 6558026 h 6849554"/>
              <a:gd name="connsiteX409" fmla="*/ 5687187 w 6273102"/>
              <a:gd name="connsiteY409" fmla="*/ 6530022 h 6849554"/>
              <a:gd name="connsiteX410" fmla="*/ 4244404 w 6273102"/>
              <a:gd name="connsiteY410" fmla="*/ 6530022 h 6849554"/>
              <a:gd name="connsiteX411" fmla="*/ 4272407 w 6273102"/>
              <a:gd name="connsiteY411" fmla="*/ 6558026 h 6849554"/>
              <a:gd name="connsiteX412" fmla="*/ 4244404 w 6273102"/>
              <a:gd name="connsiteY412" fmla="*/ 6586029 h 6849554"/>
              <a:gd name="connsiteX413" fmla="*/ 4216400 w 6273102"/>
              <a:gd name="connsiteY413" fmla="*/ 6558026 h 6849554"/>
              <a:gd name="connsiteX414" fmla="*/ 4244404 w 6273102"/>
              <a:gd name="connsiteY414" fmla="*/ 6530022 h 6849554"/>
              <a:gd name="connsiteX415" fmla="*/ 3472815 w 6273102"/>
              <a:gd name="connsiteY415" fmla="*/ 6528054 h 6849554"/>
              <a:gd name="connsiteX416" fmla="*/ 3561588 w 6273102"/>
              <a:gd name="connsiteY416" fmla="*/ 6616827 h 6849554"/>
              <a:gd name="connsiteX417" fmla="*/ 3472815 w 6273102"/>
              <a:gd name="connsiteY417" fmla="*/ 6705600 h 6849554"/>
              <a:gd name="connsiteX418" fmla="*/ 3384042 w 6273102"/>
              <a:gd name="connsiteY418" fmla="*/ 6616827 h 6849554"/>
              <a:gd name="connsiteX419" fmla="*/ 3472815 w 6273102"/>
              <a:gd name="connsiteY419" fmla="*/ 6528054 h 6849554"/>
              <a:gd name="connsiteX420" fmla="*/ 3133788 w 6273102"/>
              <a:gd name="connsiteY420" fmla="*/ 6525450 h 6849554"/>
              <a:gd name="connsiteX421" fmla="*/ 3225165 w 6273102"/>
              <a:gd name="connsiteY421" fmla="*/ 6616827 h 6849554"/>
              <a:gd name="connsiteX422" fmla="*/ 3133788 w 6273102"/>
              <a:gd name="connsiteY422" fmla="*/ 6708203 h 6849554"/>
              <a:gd name="connsiteX423" fmla="*/ 3042412 w 6273102"/>
              <a:gd name="connsiteY423" fmla="*/ 6616827 h 6849554"/>
              <a:gd name="connsiteX424" fmla="*/ 3133788 w 6273102"/>
              <a:gd name="connsiteY424" fmla="*/ 6525450 h 6849554"/>
              <a:gd name="connsiteX425" fmla="*/ 5898261 w 6273102"/>
              <a:gd name="connsiteY425" fmla="*/ 6521005 h 6849554"/>
              <a:gd name="connsiteX426" fmla="*/ 5926265 w 6273102"/>
              <a:gd name="connsiteY426" fmla="*/ 6549008 h 6849554"/>
              <a:gd name="connsiteX427" fmla="*/ 5898261 w 6273102"/>
              <a:gd name="connsiteY427" fmla="*/ 6577012 h 6849554"/>
              <a:gd name="connsiteX428" fmla="*/ 5870258 w 6273102"/>
              <a:gd name="connsiteY428" fmla="*/ 6549008 h 6849554"/>
              <a:gd name="connsiteX429" fmla="*/ 5898261 w 6273102"/>
              <a:gd name="connsiteY429" fmla="*/ 6521005 h 6849554"/>
              <a:gd name="connsiteX430" fmla="*/ 3265233 w 6273102"/>
              <a:gd name="connsiteY430" fmla="*/ 6512750 h 6849554"/>
              <a:gd name="connsiteX431" fmla="*/ 3293237 w 6273102"/>
              <a:gd name="connsiteY431" fmla="*/ 6540754 h 6849554"/>
              <a:gd name="connsiteX432" fmla="*/ 3265233 w 6273102"/>
              <a:gd name="connsiteY432" fmla="*/ 6568757 h 6849554"/>
              <a:gd name="connsiteX433" fmla="*/ 3237229 w 6273102"/>
              <a:gd name="connsiteY433" fmla="*/ 6540754 h 6849554"/>
              <a:gd name="connsiteX434" fmla="*/ 3265233 w 6273102"/>
              <a:gd name="connsiteY434" fmla="*/ 6512750 h 6849554"/>
              <a:gd name="connsiteX435" fmla="*/ 4802950 w 6273102"/>
              <a:gd name="connsiteY435" fmla="*/ 6509385 h 6849554"/>
              <a:gd name="connsiteX436" fmla="*/ 4841685 w 6273102"/>
              <a:gd name="connsiteY436" fmla="*/ 6548120 h 6849554"/>
              <a:gd name="connsiteX437" fmla="*/ 4802950 w 6273102"/>
              <a:gd name="connsiteY437" fmla="*/ 6586855 h 6849554"/>
              <a:gd name="connsiteX438" fmla="*/ 4764215 w 6273102"/>
              <a:gd name="connsiteY438" fmla="*/ 6548120 h 6849554"/>
              <a:gd name="connsiteX439" fmla="*/ 4802950 w 6273102"/>
              <a:gd name="connsiteY439" fmla="*/ 6509385 h 6849554"/>
              <a:gd name="connsiteX440" fmla="*/ 2302954 w 6273102"/>
              <a:gd name="connsiteY440" fmla="*/ 6508877 h 6849554"/>
              <a:gd name="connsiteX441" fmla="*/ 2330958 w 6273102"/>
              <a:gd name="connsiteY441" fmla="*/ 6536881 h 6849554"/>
              <a:gd name="connsiteX442" fmla="*/ 2302954 w 6273102"/>
              <a:gd name="connsiteY442" fmla="*/ 6564885 h 6849554"/>
              <a:gd name="connsiteX443" fmla="*/ 2274950 w 6273102"/>
              <a:gd name="connsiteY443" fmla="*/ 6536881 h 6849554"/>
              <a:gd name="connsiteX444" fmla="*/ 2302954 w 6273102"/>
              <a:gd name="connsiteY444" fmla="*/ 6508877 h 6849554"/>
              <a:gd name="connsiteX445" fmla="*/ 2422716 w 6273102"/>
              <a:gd name="connsiteY445" fmla="*/ 6504051 h 6849554"/>
              <a:gd name="connsiteX446" fmla="*/ 2450719 w 6273102"/>
              <a:gd name="connsiteY446" fmla="*/ 6532055 h 6849554"/>
              <a:gd name="connsiteX447" fmla="*/ 2422716 w 6273102"/>
              <a:gd name="connsiteY447" fmla="*/ 6560058 h 6849554"/>
              <a:gd name="connsiteX448" fmla="*/ 2394712 w 6273102"/>
              <a:gd name="connsiteY448" fmla="*/ 6532055 h 6849554"/>
              <a:gd name="connsiteX449" fmla="*/ 2422716 w 6273102"/>
              <a:gd name="connsiteY449" fmla="*/ 6504051 h 6849554"/>
              <a:gd name="connsiteX450" fmla="*/ 5553711 w 6273102"/>
              <a:gd name="connsiteY450" fmla="*/ 6503225 h 6849554"/>
              <a:gd name="connsiteX451" fmla="*/ 5589080 w 6273102"/>
              <a:gd name="connsiteY451" fmla="*/ 6538594 h 6849554"/>
              <a:gd name="connsiteX452" fmla="*/ 5553711 w 6273102"/>
              <a:gd name="connsiteY452" fmla="*/ 6573963 h 6849554"/>
              <a:gd name="connsiteX453" fmla="*/ 5518342 w 6273102"/>
              <a:gd name="connsiteY453" fmla="*/ 6538594 h 6849554"/>
              <a:gd name="connsiteX454" fmla="*/ 5553711 w 6273102"/>
              <a:gd name="connsiteY454" fmla="*/ 6503225 h 6849554"/>
              <a:gd name="connsiteX455" fmla="*/ 3351720 w 6273102"/>
              <a:gd name="connsiteY455" fmla="*/ 6502336 h 6849554"/>
              <a:gd name="connsiteX456" fmla="*/ 3379724 w 6273102"/>
              <a:gd name="connsiteY456" fmla="*/ 6530340 h 6849554"/>
              <a:gd name="connsiteX457" fmla="*/ 3351720 w 6273102"/>
              <a:gd name="connsiteY457" fmla="*/ 6558343 h 6849554"/>
              <a:gd name="connsiteX458" fmla="*/ 3323716 w 6273102"/>
              <a:gd name="connsiteY458" fmla="*/ 6530340 h 6849554"/>
              <a:gd name="connsiteX459" fmla="*/ 3351720 w 6273102"/>
              <a:gd name="connsiteY459" fmla="*/ 6502336 h 6849554"/>
              <a:gd name="connsiteX460" fmla="*/ 5036756 w 6273102"/>
              <a:gd name="connsiteY460" fmla="*/ 6498907 h 6849554"/>
              <a:gd name="connsiteX461" fmla="*/ 5064760 w 6273102"/>
              <a:gd name="connsiteY461" fmla="*/ 6526910 h 6849554"/>
              <a:gd name="connsiteX462" fmla="*/ 5036756 w 6273102"/>
              <a:gd name="connsiteY462" fmla="*/ 6554914 h 6849554"/>
              <a:gd name="connsiteX463" fmla="*/ 5008752 w 6273102"/>
              <a:gd name="connsiteY463" fmla="*/ 6526910 h 6849554"/>
              <a:gd name="connsiteX464" fmla="*/ 5036756 w 6273102"/>
              <a:gd name="connsiteY464" fmla="*/ 6498907 h 6849554"/>
              <a:gd name="connsiteX465" fmla="*/ 2995358 w 6273102"/>
              <a:gd name="connsiteY465" fmla="*/ 6495416 h 6849554"/>
              <a:gd name="connsiteX466" fmla="*/ 3023362 w 6273102"/>
              <a:gd name="connsiteY466" fmla="*/ 6523419 h 6849554"/>
              <a:gd name="connsiteX467" fmla="*/ 2995358 w 6273102"/>
              <a:gd name="connsiteY467" fmla="*/ 6551423 h 6849554"/>
              <a:gd name="connsiteX468" fmla="*/ 2967354 w 6273102"/>
              <a:gd name="connsiteY468" fmla="*/ 6523419 h 6849554"/>
              <a:gd name="connsiteX469" fmla="*/ 2995358 w 6273102"/>
              <a:gd name="connsiteY469" fmla="*/ 6495416 h 6849554"/>
              <a:gd name="connsiteX470" fmla="*/ 2818384 w 6273102"/>
              <a:gd name="connsiteY470" fmla="*/ 6494335 h 6849554"/>
              <a:gd name="connsiteX471" fmla="*/ 2753233 w 6273102"/>
              <a:gd name="connsiteY471" fmla="*/ 6559486 h 6849554"/>
              <a:gd name="connsiteX472" fmla="*/ 2818384 w 6273102"/>
              <a:gd name="connsiteY472" fmla="*/ 6624637 h 6849554"/>
              <a:gd name="connsiteX473" fmla="*/ 2883535 w 6273102"/>
              <a:gd name="connsiteY473" fmla="*/ 6559486 h 6849554"/>
              <a:gd name="connsiteX474" fmla="*/ 2818384 w 6273102"/>
              <a:gd name="connsiteY474" fmla="*/ 6494335 h 6849554"/>
              <a:gd name="connsiteX475" fmla="*/ 4586923 w 6273102"/>
              <a:gd name="connsiteY475" fmla="*/ 6493446 h 6849554"/>
              <a:gd name="connsiteX476" fmla="*/ 4675696 w 6273102"/>
              <a:gd name="connsiteY476" fmla="*/ 6582219 h 6849554"/>
              <a:gd name="connsiteX477" fmla="*/ 4586923 w 6273102"/>
              <a:gd name="connsiteY477" fmla="*/ 6670992 h 6849554"/>
              <a:gd name="connsiteX478" fmla="*/ 4498150 w 6273102"/>
              <a:gd name="connsiteY478" fmla="*/ 6582219 h 6849554"/>
              <a:gd name="connsiteX479" fmla="*/ 4586923 w 6273102"/>
              <a:gd name="connsiteY479" fmla="*/ 6493446 h 6849554"/>
              <a:gd name="connsiteX480" fmla="*/ 6075997 w 6273102"/>
              <a:gd name="connsiteY480" fmla="*/ 6483478 h 6849554"/>
              <a:gd name="connsiteX481" fmla="*/ 6104001 w 6273102"/>
              <a:gd name="connsiteY481" fmla="*/ 6511481 h 6849554"/>
              <a:gd name="connsiteX482" fmla="*/ 6075997 w 6273102"/>
              <a:gd name="connsiteY482" fmla="*/ 6539485 h 6849554"/>
              <a:gd name="connsiteX483" fmla="*/ 6047994 w 6273102"/>
              <a:gd name="connsiteY483" fmla="*/ 6511481 h 6849554"/>
              <a:gd name="connsiteX484" fmla="*/ 6075997 w 6273102"/>
              <a:gd name="connsiteY484" fmla="*/ 6483478 h 6849554"/>
              <a:gd name="connsiteX485" fmla="*/ 2253615 w 6273102"/>
              <a:gd name="connsiteY485" fmla="*/ 6479476 h 6849554"/>
              <a:gd name="connsiteX486" fmla="*/ 2281618 w 6273102"/>
              <a:gd name="connsiteY486" fmla="*/ 6507480 h 6849554"/>
              <a:gd name="connsiteX487" fmla="*/ 2253615 w 6273102"/>
              <a:gd name="connsiteY487" fmla="*/ 6535484 h 6849554"/>
              <a:gd name="connsiteX488" fmla="*/ 2225611 w 6273102"/>
              <a:gd name="connsiteY488" fmla="*/ 6507480 h 6849554"/>
              <a:gd name="connsiteX489" fmla="*/ 2253615 w 6273102"/>
              <a:gd name="connsiteY489" fmla="*/ 6479476 h 6849554"/>
              <a:gd name="connsiteX490" fmla="*/ 2022983 w 6273102"/>
              <a:gd name="connsiteY490" fmla="*/ 6479159 h 6849554"/>
              <a:gd name="connsiteX491" fmla="*/ 2096961 w 6273102"/>
              <a:gd name="connsiteY491" fmla="*/ 6553136 h 6849554"/>
              <a:gd name="connsiteX492" fmla="*/ 2022983 w 6273102"/>
              <a:gd name="connsiteY492" fmla="*/ 6627114 h 6849554"/>
              <a:gd name="connsiteX493" fmla="*/ 1949005 w 6273102"/>
              <a:gd name="connsiteY493" fmla="*/ 6553136 h 6849554"/>
              <a:gd name="connsiteX494" fmla="*/ 2022983 w 6273102"/>
              <a:gd name="connsiteY494" fmla="*/ 6479159 h 6849554"/>
              <a:gd name="connsiteX495" fmla="*/ 5620448 w 6273102"/>
              <a:gd name="connsiteY495" fmla="*/ 6467919 h 6849554"/>
              <a:gd name="connsiteX496" fmla="*/ 5648452 w 6273102"/>
              <a:gd name="connsiteY496" fmla="*/ 6495922 h 6849554"/>
              <a:gd name="connsiteX497" fmla="*/ 5620448 w 6273102"/>
              <a:gd name="connsiteY497" fmla="*/ 6523926 h 6849554"/>
              <a:gd name="connsiteX498" fmla="*/ 5592445 w 6273102"/>
              <a:gd name="connsiteY498" fmla="*/ 6495923 h 6849554"/>
              <a:gd name="connsiteX499" fmla="*/ 5620448 w 6273102"/>
              <a:gd name="connsiteY499" fmla="*/ 6467919 h 6849554"/>
              <a:gd name="connsiteX500" fmla="*/ 1732217 w 6273102"/>
              <a:gd name="connsiteY500" fmla="*/ 6459664 h 6849554"/>
              <a:gd name="connsiteX501" fmla="*/ 1868805 w 6273102"/>
              <a:gd name="connsiteY501" fmla="*/ 6596253 h 6849554"/>
              <a:gd name="connsiteX502" fmla="*/ 1732217 w 6273102"/>
              <a:gd name="connsiteY502" fmla="*/ 6732841 h 6849554"/>
              <a:gd name="connsiteX503" fmla="*/ 1595628 w 6273102"/>
              <a:gd name="connsiteY503" fmla="*/ 6596253 h 6849554"/>
              <a:gd name="connsiteX504" fmla="*/ 1732217 w 6273102"/>
              <a:gd name="connsiteY504" fmla="*/ 6459664 h 6849554"/>
              <a:gd name="connsiteX505" fmla="*/ 1560767 w 6273102"/>
              <a:gd name="connsiteY505" fmla="*/ 6456743 h 6849554"/>
              <a:gd name="connsiteX506" fmla="*/ 1588453 w 6273102"/>
              <a:gd name="connsiteY506" fmla="*/ 6484429 h 6849554"/>
              <a:gd name="connsiteX507" fmla="*/ 1560767 w 6273102"/>
              <a:gd name="connsiteY507" fmla="*/ 6512115 h 6849554"/>
              <a:gd name="connsiteX508" fmla="*/ 1533081 w 6273102"/>
              <a:gd name="connsiteY508" fmla="*/ 6484429 h 6849554"/>
              <a:gd name="connsiteX509" fmla="*/ 1560767 w 6273102"/>
              <a:gd name="connsiteY509" fmla="*/ 6456743 h 6849554"/>
              <a:gd name="connsiteX510" fmla="*/ 4704588 w 6273102"/>
              <a:gd name="connsiteY510" fmla="*/ 6450457 h 6849554"/>
              <a:gd name="connsiteX511" fmla="*/ 4732592 w 6273102"/>
              <a:gd name="connsiteY511" fmla="*/ 6478460 h 6849554"/>
              <a:gd name="connsiteX512" fmla="*/ 4704588 w 6273102"/>
              <a:gd name="connsiteY512" fmla="*/ 6506464 h 6849554"/>
              <a:gd name="connsiteX513" fmla="*/ 4676585 w 6273102"/>
              <a:gd name="connsiteY513" fmla="*/ 6478461 h 6849554"/>
              <a:gd name="connsiteX514" fmla="*/ 4704588 w 6273102"/>
              <a:gd name="connsiteY514" fmla="*/ 6450457 h 6849554"/>
              <a:gd name="connsiteX515" fmla="*/ 5115306 w 6273102"/>
              <a:gd name="connsiteY515" fmla="*/ 6438519 h 6849554"/>
              <a:gd name="connsiteX516" fmla="*/ 5143310 w 6273102"/>
              <a:gd name="connsiteY516" fmla="*/ 6466522 h 6849554"/>
              <a:gd name="connsiteX517" fmla="*/ 5115306 w 6273102"/>
              <a:gd name="connsiteY517" fmla="*/ 6494526 h 6849554"/>
              <a:gd name="connsiteX518" fmla="*/ 5087302 w 6273102"/>
              <a:gd name="connsiteY518" fmla="*/ 6466522 h 6849554"/>
              <a:gd name="connsiteX519" fmla="*/ 5115306 w 6273102"/>
              <a:gd name="connsiteY519" fmla="*/ 6438519 h 6849554"/>
              <a:gd name="connsiteX520" fmla="*/ 2322575 w 6273102"/>
              <a:gd name="connsiteY520" fmla="*/ 6433947 h 6849554"/>
              <a:gd name="connsiteX521" fmla="*/ 2350579 w 6273102"/>
              <a:gd name="connsiteY521" fmla="*/ 6461951 h 6849554"/>
              <a:gd name="connsiteX522" fmla="*/ 2322575 w 6273102"/>
              <a:gd name="connsiteY522" fmla="*/ 6489954 h 6849554"/>
              <a:gd name="connsiteX523" fmla="*/ 2294572 w 6273102"/>
              <a:gd name="connsiteY523" fmla="*/ 6461951 h 6849554"/>
              <a:gd name="connsiteX524" fmla="*/ 2322575 w 6273102"/>
              <a:gd name="connsiteY524" fmla="*/ 6433947 h 6849554"/>
              <a:gd name="connsiteX525" fmla="*/ 4920996 w 6273102"/>
              <a:gd name="connsiteY525" fmla="*/ 6433439 h 6849554"/>
              <a:gd name="connsiteX526" fmla="*/ 4977384 w 6273102"/>
              <a:gd name="connsiteY526" fmla="*/ 6489827 h 6849554"/>
              <a:gd name="connsiteX527" fmla="*/ 4920996 w 6273102"/>
              <a:gd name="connsiteY527" fmla="*/ 6546215 h 6849554"/>
              <a:gd name="connsiteX528" fmla="*/ 4864608 w 6273102"/>
              <a:gd name="connsiteY528" fmla="*/ 6489827 h 6849554"/>
              <a:gd name="connsiteX529" fmla="*/ 4920996 w 6273102"/>
              <a:gd name="connsiteY529" fmla="*/ 6433439 h 6849554"/>
              <a:gd name="connsiteX530" fmla="*/ 5696648 w 6273102"/>
              <a:gd name="connsiteY530" fmla="*/ 6429629 h 6849554"/>
              <a:gd name="connsiteX531" fmla="*/ 5724652 w 6273102"/>
              <a:gd name="connsiteY531" fmla="*/ 6457633 h 6849554"/>
              <a:gd name="connsiteX532" fmla="*/ 5696648 w 6273102"/>
              <a:gd name="connsiteY532" fmla="*/ 6485636 h 6849554"/>
              <a:gd name="connsiteX533" fmla="*/ 5668645 w 6273102"/>
              <a:gd name="connsiteY533" fmla="*/ 6457633 h 6849554"/>
              <a:gd name="connsiteX534" fmla="*/ 5696648 w 6273102"/>
              <a:gd name="connsiteY534" fmla="*/ 6429629 h 6849554"/>
              <a:gd name="connsiteX535" fmla="*/ 2820226 w 6273102"/>
              <a:gd name="connsiteY535" fmla="*/ 6422771 h 6849554"/>
              <a:gd name="connsiteX536" fmla="*/ 2956814 w 6273102"/>
              <a:gd name="connsiteY536" fmla="*/ 6559359 h 6849554"/>
              <a:gd name="connsiteX537" fmla="*/ 2820226 w 6273102"/>
              <a:gd name="connsiteY537" fmla="*/ 6695948 h 6849554"/>
              <a:gd name="connsiteX538" fmla="*/ 2683637 w 6273102"/>
              <a:gd name="connsiteY538" fmla="*/ 6559359 h 6849554"/>
              <a:gd name="connsiteX539" fmla="*/ 2820226 w 6273102"/>
              <a:gd name="connsiteY539" fmla="*/ 6422771 h 6849554"/>
              <a:gd name="connsiteX540" fmla="*/ 3092259 w 6273102"/>
              <a:gd name="connsiteY540" fmla="*/ 6419278 h 6849554"/>
              <a:gd name="connsiteX541" fmla="*/ 3120263 w 6273102"/>
              <a:gd name="connsiteY541" fmla="*/ 6447282 h 6849554"/>
              <a:gd name="connsiteX542" fmla="*/ 3092259 w 6273102"/>
              <a:gd name="connsiteY542" fmla="*/ 6475285 h 6849554"/>
              <a:gd name="connsiteX543" fmla="*/ 3064256 w 6273102"/>
              <a:gd name="connsiteY543" fmla="*/ 6447282 h 6849554"/>
              <a:gd name="connsiteX544" fmla="*/ 3092259 w 6273102"/>
              <a:gd name="connsiteY544" fmla="*/ 6419278 h 6849554"/>
              <a:gd name="connsiteX545" fmla="*/ 1805115 w 6273102"/>
              <a:gd name="connsiteY545" fmla="*/ 6414135 h 6849554"/>
              <a:gd name="connsiteX546" fmla="*/ 1833118 w 6273102"/>
              <a:gd name="connsiteY546" fmla="*/ 6442139 h 6849554"/>
              <a:gd name="connsiteX547" fmla="*/ 1805115 w 6273102"/>
              <a:gd name="connsiteY547" fmla="*/ 6470142 h 6849554"/>
              <a:gd name="connsiteX548" fmla="*/ 1777111 w 6273102"/>
              <a:gd name="connsiteY548" fmla="*/ 6442139 h 6849554"/>
              <a:gd name="connsiteX549" fmla="*/ 1805115 w 6273102"/>
              <a:gd name="connsiteY549" fmla="*/ 6414135 h 6849554"/>
              <a:gd name="connsiteX550" fmla="*/ 4825682 w 6273102"/>
              <a:gd name="connsiteY550" fmla="*/ 6412357 h 6849554"/>
              <a:gd name="connsiteX551" fmla="*/ 4853686 w 6273102"/>
              <a:gd name="connsiteY551" fmla="*/ 6440360 h 6849554"/>
              <a:gd name="connsiteX552" fmla="*/ 4825682 w 6273102"/>
              <a:gd name="connsiteY552" fmla="*/ 6468364 h 6849554"/>
              <a:gd name="connsiteX553" fmla="*/ 4797678 w 6273102"/>
              <a:gd name="connsiteY553" fmla="*/ 6440360 h 6849554"/>
              <a:gd name="connsiteX554" fmla="*/ 4825682 w 6273102"/>
              <a:gd name="connsiteY554" fmla="*/ 6412357 h 6849554"/>
              <a:gd name="connsiteX555" fmla="*/ 2176336 w 6273102"/>
              <a:gd name="connsiteY555" fmla="*/ 6410007 h 6849554"/>
              <a:gd name="connsiteX556" fmla="*/ 2230438 w 6273102"/>
              <a:gd name="connsiteY556" fmla="*/ 6464109 h 6849554"/>
              <a:gd name="connsiteX557" fmla="*/ 2176336 w 6273102"/>
              <a:gd name="connsiteY557" fmla="*/ 6518211 h 6849554"/>
              <a:gd name="connsiteX558" fmla="*/ 2122234 w 6273102"/>
              <a:gd name="connsiteY558" fmla="*/ 6464109 h 6849554"/>
              <a:gd name="connsiteX559" fmla="*/ 2176336 w 6273102"/>
              <a:gd name="connsiteY559" fmla="*/ 6410007 h 6849554"/>
              <a:gd name="connsiteX560" fmla="*/ 6186044 w 6273102"/>
              <a:gd name="connsiteY560" fmla="*/ 6407594 h 6849554"/>
              <a:gd name="connsiteX561" fmla="*/ 6249607 w 6273102"/>
              <a:gd name="connsiteY561" fmla="*/ 6471158 h 6849554"/>
              <a:gd name="connsiteX562" fmla="*/ 6186044 w 6273102"/>
              <a:gd name="connsiteY562" fmla="*/ 6534721 h 6849554"/>
              <a:gd name="connsiteX563" fmla="*/ 6122480 w 6273102"/>
              <a:gd name="connsiteY563" fmla="*/ 6471157 h 6849554"/>
              <a:gd name="connsiteX564" fmla="*/ 6186044 w 6273102"/>
              <a:gd name="connsiteY564" fmla="*/ 6407594 h 6849554"/>
              <a:gd name="connsiteX565" fmla="*/ 2454656 w 6273102"/>
              <a:gd name="connsiteY565" fmla="*/ 6399720 h 6849554"/>
              <a:gd name="connsiteX566" fmla="*/ 2498217 w 6273102"/>
              <a:gd name="connsiteY566" fmla="*/ 6443281 h 6849554"/>
              <a:gd name="connsiteX567" fmla="*/ 2454656 w 6273102"/>
              <a:gd name="connsiteY567" fmla="*/ 6486842 h 6849554"/>
              <a:gd name="connsiteX568" fmla="*/ 2411095 w 6273102"/>
              <a:gd name="connsiteY568" fmla="*/ 6443281 h 6849554"/>
              <a:gd name="connsiteX569" fmla="*/ 2454656 w 6273102"/>
              <a:gd name="connsiteY569" fmla="*/ 6399720 h 6849554"/>
              <a:gd name="connsiteX570" fmla="*/ 1496187 w 6273102"/>
              <a:gd name="connsiteY570" fmla="*/ 6398704 h 6849554"/>
              <a:gd name="connsiteX571" fmla="*/ 1524191 w 6273102"/>
              <a:gd name="connsiteY571" fmla="*/ 6426708 h 6849554"/>
              <a:gd name="connsiteX572" fmla="*/ 1496187 w 6273102"/>
              <a:gd name="connsiteY572" fmla="*/ 6454711 h 6849554"/>
              <a:gd name="connsiteX573" fmla="*/ 1468184 w 6273102"/>
              <a:gd name="connsiteY573" fmla="*/ 6426708 h 6849554"/>
              <a:gd name="connsiteX574" fmla="*/ 1496187 w 6273102"/>
              <a:gd name="connsiteY574" fmla="*/ 6398704 h 6849554"/>
              <a:gd name="connsiteX575" fmla="*/ 5519102 w 6273102"/>
              <a:gd name="connsiteY575" fmla="*/ 6392862 h 6849554"/>
              <a:gd name="connsiteX576" fmla="*/ 5574221 w 6273102"/>
              <a:gd name="connsiteY576" fmla="*/ 6447980 h 6849554"/>
              <a:gd name="connsiteX577" fmla="*/ 5519102 w 6273102"/>
              <a:gd name="connsiteY577" fmla="*/ 6503098 h 6849554"/>
              <a:gd name="connsiteX578" fmla="*/ 5463984 w 6273102"/>
              <a:gd name="connsiteY578" fmla="*/ 6447980 h 6849554"/>
              <a:gd name="connsiteX579" fmla="*/ 5519102 w 6273102"/>
              <a:gd name="connsiteY579" fmla="*/ 6392862 h 6849554"/>
              <a:gd name="connsiteX580" fmla="*/ 2964243 w 6273102"/>
              <a:gd name="connsiteY580" fmla="*/ 6391592 h 6849554"/>
              <a:gd name="connsiteX581" fmla="*/ 2992247 w 6273102"/>
              <a:gd name="connsiteY581" fmla="*/ 6419596 h 6849554"/>
              <a:gd name="connsiteX582" fmla="*/ 2964243 w 6273102"/>
              <a:gd name="connsiteY582" fmla="*/ 6447599 h 6849554"/>
              <a:gd name="connsiteX583" fmla="*/ 2936239 w 6273102"/>
              <a:gd name="connsiteY583" fmla="*/ 6419596 h 6849554"/>
              <a:gd name="connsiteX584" fmla="*/ 2964243 w 6273102"/>
              <a:gd name="connsiteY584" fmla="*/ 6391592 h 6849554"/>
              <a:gd name="connsiteX585" fmla="*/ 2104834 w 6273102"/>
              <a:gd name="connsiteY585" fmla="*/ 6390386 h 6849554"/>
              <a:gd name="connsiteX586" fmla="*/ 2132838 w 6273102"/>
              <a:gd name="connsiteY586" fmla="*/ 6418390 h 6849554"/>
              <a:gd name="connsiteX587" fmla="*/ 2104834 w 6273102"/>
              <a:gd name="connsiteY587" fmla="*/ 6446393 h 6849554"/>
              <a:gd name="connsiteX588" fmla="*/ 2076831 w 6273102"/>
              <a:gd name="connsiteY588" fmla="*/ 6418390 h 6849554"/>
              <a:gd name="connsiteX589" fmla="*/ 2104834 w 6273102"/>
              <a:gd name="connsiteY589" fmla="*/ 6390386 h 6849554"/>
              <a:gd name="connsiteX590" fmla="*/ 5029835 w 6273102"/>
              <a:gd name="connsiteY590" fmla="*/ 6377813 h 6849554"/>
              <a:gd name="connsiteX591" fmla="*/ 5057839 w 6273102"/>
              <a:gd name="connsiteY591" fmla="*/ 6405816 h 6849554"/>
              <a:gd name="connsiteX592" fmla="*/ 5029835 w 6273102"/>
              <a:gd name="connsiteY592" fmla="*/ 6433820 h 6849554"/>
              <a:gd name="connsiteX593" fmla="*/ 5001832 w 6273102"/>
              <a:gd name="connsiteY593" fmla="*/ 6405816 h 6849554"/>
              <a:gd name="connsiteX594" fmla="*/ 5029835 w 6273102"/>
              <a:gd name="connsiteY594" fmla="*/ 6377813 h 6849554"/>
              <a:gd name="connsiteX595" fmla="*/ 5607621 w 6273102"/>
              <a:gd name="connsiteY595" fmla="*/ 6350127 h 6849554"/>
              <a:gd name="connsiteX596" fmla="*/ 5635625 w 6273102"/>
              <a:gd name="connsiteY596" fmla="*/ 6378130 h 6849554"/>
              <a:gd name="connsiteX597" fmla="*/ 5607621 w 6273102"/>
              <a:gd name="connsiteY597" fmla="*/ 6406134 h 6849554"/>
              <a:gd name="connsiteX598" fmla="*/ 5579617 w 6273102"/>
              <a:gd name="connsiteY598" fmla="*/ 6378130 h 6849554"/>
              <a:gd name="connsiteX599" fmla="*/ 5607621 w 6273102"/>
              <a:gd name="connsiteY599" fmla="*/ 6350127 h 6849554"/>
              <a:gd name="connsiteX600" fmla="*/ 2613851 w 6273102"/>
              <a:gd name="connsiteY600" fmla="*/ 6348793 h 6849554"/>
              <a:gd name="connsiteX601" fmla="*/ 2702624 w 6273102"/>
              <a:gd name="connsiteY601" fmla="*/ 6437566 h 6849554"/>
              <a:gd name="connsiteX602" fmla="*/ 2613851 w 6273102"/>
              <a:gd name="connsiteY602" fmla="*/ 6526339 h 6849554"/>
              <a:gd name="connsiteX603" fmla="*/ 2525078 w 6273102"/>
              <a:gd name="connsiteY603" fmla="*/ 6437566 h 6849554"/>
              <a:gd name="connsiteX604" fmla="*/ 2613851 w 6273102"/>
              <a:gd name="connsiteY604" fmla="*/ 6348793 h 6849554"/>
              <a:gd name="connsiteX605" fmla="*/ 1436242 w 6273102"/>
              <a:gd name="connsiteY605" fmla="*/ 6345682 h 6849554"/>
              <a:gd name="connsiteX606" fmla="*/ 1464246 w 6273102"/>
              <a:gd name="connsiteY606" fmla="*/ 6373685 h 6849554"/>
              <a:gd name="connsiteX607" fmla="*/ 1436242 w 6273102"/>
              <a:gd name="connsiteY607" fmla="*/ 6401689 h 6849554"/>
              <a:gd name="connsiteX608" fmla="*/ 1408238 w 6273102"/>
              <a:gd name="connsiteY608" fmla="*/ 6373685 h 6849554"/>
              <a:gd name="connsiteX609" fmla="*/ 1436242 w 6273102"/>
              <a:gd name="connsiteY609" fmla="*/ 6345682 h 6849554"/>
              <a:gd name="connsiteX610" fmla="*/ 2042223 w 6273102"/>
              <a:gd name="connsiteY610" fmla="*/ 6344412 h 6849554"/>
              <a:gd name="connsiteX611" fmla="*/ 2079879 w 6273102"/>
              <a:gd name="connsiteY611" fmla="*/ 6382067 h 6849554"/>
              <a:gd name="connsiteX612" fmla="*/ 2042223 w 6273102"/>
              <a:gd name="connsiteY612" fmla="*/ 6419723 h 6849554"/>
              <a:gd name="connsiteX613" fmla="*/ 2004567 w 6273102"/>
              <a:gd name="connsiteY613" fmla="*/ 6382067 h 6849554"/>
              <a:gd name="connsiteX614" fmla="*/ 2042223 w 6273102"/>
              <a:gd name="connsiteY614" fmla="*/ 6344412 h 6849554"/>
              <a:gd name="connsiteX615" fmla="*/ 6244272 w 6273102"/>
              <a:gd name="connsiteY615" fmla="*/ 6339713 h 6849554"/>
              <a:gd name="connsiteX616" fmla="*/ 6272276 w 6273102"/>
              <a:gd name="connsiteY616" fmla="*/ 6367716 h 6849554"/>
              <a:gd name="connsiteX617" fmla="*/ 6244272 w 6273102"/>
              <a:gd name="connsiteY617" fmla="*/ 6395720 h 6849554"/>
              <a:gd name="connsiteX618" fmla="*/ 6216269 w 6273102"/>
              <a:gd name="connsiteY618" fmla="*/ 6367716 h 6849554"/>
              <a:gd name="connsiteX619" fmla="*/ 6244272 w 6273102"/>
              <a:gd name="connsiteY619" fmla="*/ 6339713 h 6849554"/>
              <a:gd name="connsiteX620" fmla="*/ 5119750 w 6273102"/>
              <a:gd name="connsiteY620" fmla="*/ 6339713 h 6849554"/>
              <a:gd name="connsiteX621" fmla="*/ 5147754 w 6273102"/>
              <a:gd name="connsiteY621" fmla="*/ 6367716 h 6849554"/>
              <a:gd name="connsiteX622" fmla="*/ 5119750 w 6273102"/>
              <a:gd name="connsiteY622" fmla="*/ 6395720 h 6849554"/>
              <a:gd name="connsiteX623" fmla="*/ 5091747 w 6273102"/>
              <a:gd name="connsiteY623" fmla="*/ 6367716 h 6849554"/>
              <a:gd name="connsiteX624" fmla="*/ 5119750 w 6273102"/>
              <a:gd name="connsiteY624" fmla="*/ 6339713 h 6849554"/>
              <a:gd name="connsiteX625" fmla="*/ 2120138 w 6273102"/>
              <a:gd name="connsiteY625" fmla="*/ 6329108 h 6849554"/>
              <a:gd name="connsiteX626" fmla="*/ 2148142 w 6273102"/>
              <a:gd name="connsiteY626" fmla="*/ 6357111 h 6849554"/>
              <a:gd name="connsiteX627" fmla="*/ 2120138 w 6273102"/>
              <a:gd name="connsiteY627" fmla="*/ 6385115 h 6849554"/>
              <a:gd name="connsiteX628" fmla="*/ 2092135 w 6273102"/>
              <a:gd name="connsiteY628" fmla="*/ 6357111 h 6849554"/>
              <a:gd name="connsiteX629" fmla="*/ 2120138 w 6273102"/>
              <a:gd name="connsiteY629" fmla="*/ 6329108 h 6849554"/>
              <a:gd name="connsiteX630" fmla="*/ 2773934 w 6273102"/>
              <a:gd name="connsiteY630" fmla="*/ 6312027 h 6849554"/>
              <a:gd name="connsiteX631" fmla="*/ 2801938 w 6273102"/>
              <a:gd name="connsiteY631" fmla="*/ 6340030 h 6849554"/>
              <a:gd name="connsiteX632" fmla="*/ 2773934 w 6273102"/>
              <a:gd name="connsiteY632" fmla="*/ 6368034 h 6849554"/>
              <a:gd name="connsiteX633" fmla="*/ 2745930 w 6273102"/>
              <a:gd name="connsiteY633" fmla="*/ 6340030 h 6849554"/>
              <a:gd name="connsiteX634" fmla="*/ 2773934 w 6273102"/>
              <a:gd name="connsiteY634" fmla="*/ 6312027 h 6849554"/>
              <a:gd name="connsiteX635" fmla="*/ 5306632 w 6273102"/>
              <a:gd name="connsiteY635" fmla="*/ 6302756 h 6849554"/>
              <a:gd name="connsiteX636" fmla="*/ 5440807 w 6273102"/>
              <a:gd name="connsiteY636" fmla="*/ 6436932 h 6849554"/>
              <a:gd name="connsiteX637" fmla="*/ 5306632 w 6273102"/>
              <a:gd name="connsiteY637" fmla="*/ 6571107 h 6849554"/>
              <a:gd name="connsiteX638" fmla="*/ 5172456 w 6273102"/>
              <a:gd name="connsiteY638" fmla="*/ 6436931 h 6849554"/>
              <a:gd name="connsiteX639" fmla="*/ 5306632 w 6273102"/>
              <a:gd name="connsiteY639" fmla="*/ 6302756 h 6849554"/>
              <a:gd name="connsiteX640" fmla="*/ 5441569 w 6273102"/>
              <a:gd name="connsiteY640" fmla="*/ 6284341 h 6849554"/>
              <a:gd name="connsiteX641" fmla="*/ 5469573 w 6273102"/>
              <a:gd name="connsiteY641" fmla="*/ 6312345 h 6849554"/>
              <a:gd name="connsiteX642" fmla="*/ 5441569 w 6273102"/>
              <a:gd name="connsiteY642" fmla="*/ 6340348 h 6849554"/>
              <a:gd name="connsiteX643" fmla="*/ 5413565 w 6273102"/>
              <a:gd name="connsiteY643" fmla="*/ 6312345 h 6849554"/>
              <a:gd name="connsiteX644" fmla="*/ 5441569 w 6273102"/>
              <a:gd name="connsiteY644" fmla="*/ 6284341 h 6849554"/>
              <a:gd name="connsiteX645" fmla="*/ 1371663 w 6273102"/>
              <a:gd name="connsiteY645" fmla="*/ 6283388 h 6849554"/>
              <a:gd name="connsiteX646" fmla="*/ 1399667 w 6273102"/>
              <a:gd name="connsiteY646" fmla="*/ 6311391 h 6849554"/>
              <a:gd name="connsiteX647" fmla="*/ 1371663 w 6273102"/>
              <a:gd name="connsiteY647" fmla="*/ 6339395 h 6849554"/>
              <a:gd name="connsiteX648" fmla="*/ 1343660 w 6273102"/>
              <a:gd name="connsiteY648" fmla="*/ 6311391 h 6849554"/>
              <a:gd name="connsiteX649" fmla="*/ 1371663 w 6273102"/>
              <a:gd name="connsiteY649" fmla="*/ 6283388 h 6849554"/>
              <a:gd name="connsiteX650" fmla="*/ 2555938 w 6273102"/>
              <a:gd name="connsiteY650" fmla="*/ 6270498 h 6849554"/>
              <a:gd name="connsiteX651" fmla="*/ 2583942 w 6273102"/>
              <a:gd name="connsiteY651" fmla="*/ 6298502 h 6849554"/>
              <a:gd name="connsiteX652" fmla="*/ 2555938 w 6273102"/>
              <a:gd name="connsiteY652" fmla="*/ 6326505 h 6849554"/>
              <a:gd name="connsiteX653" fmla="*/ 2527935 w 6273102"/>
              <a:gd name="connsiteY653" fmla="*/ 6298502 h 6849554"/>
              <a:gd name="connsiteX654" fmla="*/ 2555938 w 6273102"/>
              <a:gd name="connsiteY654" fmla="*/ 6270498 h 6849554"/>
              <a:gd name="connsiteX655" fmla="*/ 1504125 w 6273102"/>
              <a:gd name="connsiteY655" fmla="*/ 6268783 h 6849554"/>
              <a:gd name="connsiteX656" fmla="*/ 1547686 w 6273102"/>
              <a:gd name="connsiteY656" fmla="*/ 6312344 h 6849554"/>
              <a:gd name="connsiteX657" fmla="*/ 1504125 w 6273102"/>
              <a:gd name="connsiteY657" fmla="*/ 6355905 h 6849554"/>
              <a:gd name="connsiteX658" fmla="*/ 1460564 w 6273102"/>
              <a:gd name="connsiteY658" fmla="*/ 6312344 h 6849554"/>
              <a:gd name="connsiteX659" fmla="*/ 1504125 w 6273102"/>
              <a:gd name="connsiteY659" fmla="*/ 6268783 h 6849554"/>
              <a:gd name="connsiteX660" fmla="*/ 2255140 w 6273102"/>
              <a:gd name="connsiteY660" fmla="*/ 6266878 h 6849554"/>
              <a:gd name="connsiteX661" fmla="*/ 2330006 w 6273102"/>
              <a:gd name="connsiteY661" fmla="*/ 6341745 h 6849554"/>
              <a:gd name="connsiteX662" fmla="*/ 2255140 w 6273102"/>
              <a:gd name="connsiteY662" fmla="*/ 6416611 h 6849554"/>
              <a:gd name="connsiteX663" fmla="*/ 2180273 w 6273102"/>
              <a:gd name="connsiteY663" fmla="*/ 6341745 h 6849554"/>
              <a:gd name="connsiteX664" fmla="*/ 2255140 w 6273102"/>
              <a:gd name="connsiteY664" fmla="*/ 6266878 h 6849554"/>
              <a:gd name="connsiteX665" fmla="*/ 6154484 w 6273102"/>
              <a:gd name="connsiteY665" fmla="*/ 6265100 h 6849554"/>
              <a:gd name="connsiteX666" fmla="*/ 6198045 w 6273102"/>
              <a:gd name="connsiteY666" fmla="*/ 6308661 h 6849554"/>
              <a:gd name="connsiteX667" fmla="*/ 6154484 w 6273102"/>
              <a:gd name="connsiteY667" fmla="*/ 6352222 h 6849554"/>
              <a:gd name="connsiteX668" fmla="*/ 6110924 w 6273102"/>
              <a:gd name="connsiteY668" fmla="*/ 6308661 h 6849554"/>
              <a:gd name="connsiteX669" fmla="*/ 6154484 w 6273102"/>
              <a:gd name="connsiteY669" fmla="*/ 6265100 h 6849554"/>
              <a:gd name="connsiteX670" fmla="*/ 2642425 w 6273102"/>
              <a:gd name="connsiteY670" fmla="*/ 6246304 h 6849554"/>
              <a:gd name="connsiteX671" fmla="*/ 2670429 w 6273102"/>
              <a:gd name="connsiteY671" fmla="*/ 6274308 h 6849554"/>
              <a:gd name="connsiteX672" fmla="*/ 2642425 w 6273102"/>
              <a:gd name="connsiteY672" fmla="*/ 6302311 h 6849554"/>
              <a:gd name="connsiteX673" fmla="*/ 2614422 w 6273102"/>
              <a:gd name="connsiteY673" fmla="*/ 6274308 h 6849554"/>
              <a:gd name="connsiteX674" fmla="*/ 2642425 w 6273102"/>
              <a:gd name="connsiteY674" fmla="*/ 6246304 h 6849554"/>
              <a:gd name="connsiteX675" fmla="*/ 1315592 w 6273102"/>
              <a:gd name="connsiteY675" fmla="*/ 6237097 h 6849554"/>
              <a:gd name="connsiteX676" fmla="*/ 1343596 w 6273102"/>
              <a:gd name="connsiteY676" fmla="*/ 6265101 h 6849554"/>
              <a:gd name="connsiteX677" fmla="*/ 1315592 w 6273102"/>
              <a:gd name="connsiteY677" fmla="*/ 6293104 h 6849554"/>
              <a:gd name="connsiteX678" fmla="*/ 1287588 w 6273102"/>
              <a:gd name="connsiteY678" fmla="*/ 6265101 h 6849554"/>
              <a:gd name="connsiteX679" fmla="*/ 1315592 w 6273102"/>
              <a:gd name="connsiteY679" fmla="*/ 6237097 h 6849554"/>
              <a:gd name="connsiteX680" fmla="*/ 1697863 w 6273102"/>
              <a:gd name="connsiteY680" fmla="*/ 6230493 h 6849554"/>
              <a:gd name="connsiteX681" fmla="*/ 1786636 w 6273102"/>
              <a:gd name="connsiteY681" fmla="*/ 6319266 h 6849554"/>
              <a:gd name="connsiteX682" fmla="*/ 1697863 w 6273102"/>
              <a:gd name="connsiteY682" fmla="*/ 6408039 h 6849554"/>
              <a:gd name="connsiteX683" fmla="*/ 1609090 w 6273102"/>
              <a:gd name="connsiteY683" fmla="*/ 6319266 h 6849554"/>
              <a:gd name="connsiteX684" fmla="*/ 1697863 w 6273102"/>
              <a:gd name="connsiteY684" fmla="*/ 6230493 h 6849554"/>
              <a:gd name="connsiteX685" fmla="*/ 1150048 w 6273102"/>
              <a:gd name="connsiteY685" fmla="*/ 6226619 h 6849554"/>
              <a:gd name="connsiteX686" fmla="*/ 1284224 w 6273102"/>
              <a:gd name="connsiteY686" fmla="*/ 6360795 h 6849554"/>
              <a:gd name="connsiteX687" fmla="*/ 1150048 w 6273102"/>
              <a:gd name="connsiteY687" fmla="*/ 6494970 h 6849554"/>
              <a:gd name="connsiteX688" fmla="*/ 1015873 w 6273102"/>
              <a:gd name="connsiteY688" fmla="*/ 6360795 h 6849554"/>
              <a:gd name="connsiteX689" fmla="*/ 1150048 w 6273102"/>
              <a:gd name="connsiteY689" fmla="*/ 6226619 h 6849554"/>
              <a:gd name="connsiteX690" fmla="*/ 5878639 w 6273102"/>
              <a:gd name="connsiteY690" fmla="*/ 6220967 h 6849554"/>
              <a:gd name="connsiteX691" fmla="*/ 5787262 w 6273102"/>
              <a:gd name="connsiteY691" fmla="*/ 6312344 h 6849554"/>
              <a:gd name="connsiteX692" fmla="*/ 5878639 w 6273102"/>
              <a:gd name="connsiteY692" fmla="*/ 6403721 h 6849554"/>
              <a:gd name="connsiteX693" fmla="*/ 5970016 w 6273102"/>
              <a:gd name="connsiteY693" fmla="*/ 6312344 h 6849554"/>
              <a:gd name="connsiteX694" fmla="*/ 5878639 w 6273102"/>
              <a:gd name="connsiteY694" fmla="*/ 6220967 h 6849554"/>
              <a:gd name="connsiteX695" fmla="*/ 2416175 w 6273102"/>
              <a:gd name="connsiteY695" fmla="*/ 6217793 h 6849554"/>
              <a:gd name="connsiteX696" fmla="*/ 2478596 w 6273102"/>
              <a:gd name="connsiteY696" fmla="*/ 6280214 h 6849554"/>
              <a:gd name="connsiteX697" fmla="*/ 2416175 w 6273102"/>
              <a:gd name="connsiteY697" fmla="*/ 6342634 h 6849554"/>
              <a:gd name="connsiteX698" fmla="*/ 2353755 w 6273102"/>
              <a:gd name="connsiteY698" fmla="*/ 6280214 h 6849554"/>
              <a:gd name="connsiteX699" fmla="*/ 2416175 w 6273102"/>
              <a:gd name="connsiteY699" fmla="*/ 6217793 h 6849554"/>
              <a:gd name="connsiteX700" fmla="*/ 2144521 w 6273102"/>
              <a:gd name="connsiteY700" fmla="*/ 6215634 h 6849554"/>
              <a:gd name="connsiteX701" fmla="*/ 2182177 w 6273102"/>
              <a:gd name="connsiteY701" fmla="*/ 6253290 h 6849554"/>
              <a:gd name="connsiteX702" fmla="*/ 2144521 w 6273102"/>
              <a:gd name="connsiteY702" fmla="*/ 6290945 h 6849554"/>
              <a:gd name="connsiteX703" fmla="*/ 2106865 w 6273102"/>
              <a:gd name="connsiteY703" fmla="*/ 6253290 h 6849554"/>
              <a:gd name="connsiteX704" fmla="*/ 2144521 w 6273102"/>
              <a:gd name="connsiteY704" fmla="*/ 6215634 h 6849554"/>
              <a:gd name="connsiteX705" fmla="*/ 5351590 w 6273102"/>
              <a:gd name="connsiteY705" fmla="*/ 6215189 h 6849554"/>
              <a:gd name="connsiteX706" fmla="*/ 5379593 w 6273102"/>
              <a:gd name="connsiteY706" fmla="*/ 6243192 h 6849554"/>
              <a:gd name="connsiteX707" fmla="*/ 5351590 w 6273102"/>
              <a:gd name="connsiteY707" fmla="*/ 6271196 h 6849554"/>
              <a:gd name="connsiteX708" fmla="*/ 5323586 w 6273102"/>
              <a:gd name="connsiteY708" fmla="*/ 6243192 h 6849554"/>
              <a:gd name="connsiteX709" fmla="*/ 5351590 w 6273102"/>
              <a:gd name="connsiteY709" fmla="*/ 6215189 h 6849554"/>
              <a:gd name="connsiteX710" fmla="*/ 1267841 w 6273102"/>
              <a:gd name="connsiteY710" fmla="*/ 6191123 h 6849554"/>
              <a:gd name="connsiteX711" fmla="*/ 1295844 w 6273102"/>
              <a:gd name="connsiteY711" fmla="*/ 6219127 h 6849554"/>
              <a:gd name="connsiteX712" fmla="*/ 1267841 w 6273102"/>
              <a:gd name="connsiteY712" fmla="*/ 6247130 h 6849554"/>
              <a:gd name="connsiteX713" fmla="*/ 1239837 w 6273102"/>
              <a:gd name="connsiteY713" fmla="*/ 6219127 h 6849554"/>
              <a:gd name="connsiteX714" fmla="*/ 1267841 w 6273102"/>
              <a:gd name="connsiteY714" fmla="*/ 6191123 h 6849554"/>
              <a:gd name="connsiteX715" fmla="*/ 5534978 w 6273102"/>
              <a:gd name="connsiteY715" fmla="*/ 6186805 h 6849554"/>
              <a:gd name="connsiteX716" fmla="*/ 5591366 w 6273102"/>
              <a:gd name="connsiteY716" fmla="*/ 6243193 h 6849554"/>
              <a:gd name="connsiteX717" fmla="*/ 5534978 w 6273102"/>
              <a:gd name="connsiteY717" fmla="*/ 6299581 h 6849554"/>
              <a:gd name="connsiteX718" fmla="*/ 5478590 w 6273102"/>
              <a:gd name="connsiteY718" fmla="*/ 6243193 h 6849554"/>
              <a:gd name="connsiteX719" fmla="*/ 5534978 w 6273102"/>
              <a:gd name="connsiteY719" fmla="*/ 6186805 h 6849554"/>
              <a:gd name="connsiteX720" fmla="*/ 5444997 w 6273102"/>
              <a:gd name="connsiteY720" fmla="*/ 6173660 h 6849554"/>
              <a:gd name="connsiteX721" fmla="*/ 5473001 w 6273102"/>
              <a:gd name="connsiteY721" fmla="*/ 6201664 h 6849554"/>
              <a:gd name="connsiteX722" fmla="*/ 5444997 w 6273102"/>
              <a:gd name="connsiteY722" fmla="*/ 6229667 h 6849554"/>
              <a:gd name="connsiteX723" fmla="*/ 5416994 w 6273102"/>
              <a:gd name="connsiteY723" fmla="*/ 6201664 h 6849554"/>
              <a:gd name="connsiteX724" fmla="*/ 5444997 w 6273102"/>
              <a:gd name="connsiteY724" fmla="*/ 6173660 h 6849554"/>
              <a:gd name="connsiteX725" fmla="*/ 2254948 w 6273102"/>
              <a:gd name="connsiteY725" fmla="*/ 6166739 h 6849554"/>
              <a:gd name="connsiteX726" fmla="*/ 2282952 w 6273102"/>
              <a:gd name="connsiteY726" fmla="*/ 6194742 h 6849554"/>
              <a:gd name="connsiteX727" fmla="*/ 2254948 w 6273102"/>
              <a:gd name="connsiteY727" fmla="*/ 6222746 h 6849554"/>
              <a:gd name="connsiteX728" fmla="*/ 2226945 w 6273102"/>
              <a:gd name="connsiteY728" fmla="*/ 6194742 h 6849554"/>
              <a:gd name="connsiteX729" fmla="*/ 2254948 w 6273102"/>
              <a:gd name="connsiteY729" fmla="*/ 6166739 h 6849554"/>
              <a:gd name="connsiteX730" fmla="*/ 2483294 w 6273102"/>
              <a:gd name="connsiteY730" fmla="*/ 6159817 h 6849554"/>
              <a:gd name="connsiteX731" fmla="*/ 2511298 w 6273102"/>
              <a:gd name="connsiteY731" fmla="*/ 6187821 h 6849554"/>
              <a:gd name="connsiteX732" fmla="*/ 2483294 w 6273102"/>
              <a:gd name="connsiteY732" fmla="*/ 6215824 h 6849554"/>
              <a:gd name="connsiteX733" fmla="*/ 2455290 w 6273102"/>
              <a:gd name="connsiteY733" fmla="*/ 6187821 h 6849554"/>
              <a:gd name="connsiteX734" fmla="*/ 2483294 w 6273102"/>
              <a:gd name="connsiteY734" fmla="*/ 6159817 h 6849554"/>
              <a:gd name="connsiteX735" fmla="*/ 2348357 w 6273102"/>
              <a:gd name="connsiteY735" fmla="*/ 6156325 h 6849554"/>
              <a:gd name="connsiteX736" fmla="*/ 2376361 w 6273102"/>
              <a:gd name="connsiteY736" fmla="*/ 6184328 h 6849554"/>
              <a:gd name="connsiteX737" fmla="*/ 2348357 w 6273102"/>
              <a:gd name="connsiteY737" fmla="*/ 6212332 h 6849554"/>
              <a:gd name="connsiteX738" fmla="*/ 2320353 w 6273102"/>
              <a:gd name="connsiteY738" fmla="*/ 6184328 h 6849554"/>
              <a:gd name="connsiteX739" fmla="*/ 2348357 w 6273102"/>
              <a:gd name="connsiteY739" fmla="*/ 6156325 h 6849554"/>
              <a:gd name="connsiteX740" fmla="*/ 1929257 w 6273102"/>
              <a:gd name="connsiteY740" fmla="*/ 6153340 h 6849554"/>
              <a:gd name="connsiteX741" fmla="*/ 1949059 w 6273102"/>
              <a:gd name="connsiteY741" fmla="*/ 6161542 h 6849554"/>
              <a:gd name="connsiteX742" fmla="*/ 1950488 w 6273102"/>
              <a:gd name="connsiteY742" fmla="*/ 6164992 h 6849554"/>
              <a:gd name="connsiteX743" fmla="*/ 1951765 w 6273102"/>
              <a:gd name="connsiteY743" fmla="*/ 6165250 h 6849554"/>
              <a:gd name="connsiteX744" fmla="*/ 2018665 w 6273102"/>
              <a:gd name="connsiteY744" fmla="*/ 6266179 h 6849554"/>
              <a:gd name="connsiteX745" fmla="*/ 1909128 w 6273102"/>
              <a:gd name="connsiteY745" fmla="*/ 6375717 h 6849554"/>
              <a:gd name="connsiteX746" fmla="*/ 1799590 w 6273102"/>
              <a:gd name="connsiteY746" fmla="*/ 6266179 h 6849554"/>
              <a:gd name="connsiteX747" fmla="*/ 1909128 w 6273102"/>
              <a:gd name="connsiteY747" fmla="*/ 6156642 h 6849554"/>
              <a:gd name="connsiteX748" fmla="*/ 1917302 w 6273102"/>
              <a:gd name="connsiteY748" fmla="*/ 6158292 h 6849554"/>
              <a:gd name="connsiteX749" fmla="*/ 5667629 w 6273102"/>
              <a:gd name="connsiteY749" fmla="*/ 6140767 h 6849554"/>
              <a:gd name="connsiteX750" fmla="*/ 5711190 w 6273102"/>
              <a:gd name="connsiteY750" fmla="*/ 6184328 h 6849554"/>
              <a:gd name="connsiteX751" fmla="*/ 5667629 w 6273102"/>
              <a:gd name="connsiteY751" fmla="*/ 6227889 h 6849554"/>
              <a:gd name="connsiteX752" fmla="*/ 5624068 w 6273102"/>
              <a:gd name="connsiteY752" fmla="*/ 6184328 h 6849554"/>
              <a:gd name="connsiteX753" fmla="*/ 5667629 w 6273102"/>
              <a:gd name="connsiteY753" fmla="*/ 6140767 h 6849554"/>
              <a:gd name="connsiteX754" fmla="*/ 1205547 w 6273102"/>
              <a:gd name="connsiteY754" fmla="*/ 6128829 h 6849554"/>
              <a:gd name="connsiteX755" fmla="*/ 1233551 w 6273102"/>
              <a:gd name="connsiteY755" fmla="*/ 6156833 h 6849554"/>
              <a:gd name="connsiteX756" fmla="*/ 1205547 w 6273102"/>
              <a:gd name="connsiteY756" fmla="*/ 6184836 h 6849554"/>
              <a:gd name="connsiteX757" fmla="*/ 1177544 w 6273102"/>
              <a:gd name="connsiteY757" fmla="*/ 6156833 h 6849554"/>
              <a:gd name="connsiteX758" fmla="*/ 1205547 w 6273102"/>
              <a:gd name="connsiteY758" fmla="*/ 6128829 h 6849554"/>
              <a:gd name="connsiteX759" fmla="*/ 5881306 w 6273102"/>
              <a:gd name="connsiteY759" fmla="*/ 6120574 h 6849554"/>
              <a:gd name="connsiteX760" fmla="*/ 6072949 w 6273102"/>
              <a:gd name="connsiteY760" fmla="*/ 6312217 h 6849554"/>
              <a:gd name="connsiteX761" fmla="*/ 5881306 w 6273102"/>
              <a:gd name="connsiteY761" fmla="*/ 6503860 h 6849554"/>
              <a:gd name="connsiteX762" fmla="*/ 5689663 w 6273102"/>
              <a:gd name="connsiteY762" fmla="*/ 6312217 h 6849554"/>
              <a:gd name="connsiteX763" fmla="*/ 5881306 w 6273102"/>
              <a:gd name="connsiteY763" fmla="*/ 6120574 h 6849554"/>
              <a:gd name="connsiteX764" fmla="*/ 2164968 w 6273102"/>
              <a:gd name="connsiteY764" fmla="*/ 6118288 h 6849554"/>
              <a:gd name="connsiteX765" fmla="*/ 2192972 w 6273102"/>
              <a:gd name="connsiteY765" fmla="*/ 6146291 h 6849554"/>
              <a:gd name="connsiteX766" fmla="*/ 2164968 w 6273102"/>
              <a:gd name="connsiteY766" fmla="*/ 6174295 h 6849554"/>
              <a:gd name="connsiteX767" fmla="*/ 2136964 w 6273102"/>
              <a:gd name="connsiteY767" fmla="*/ 6146291 h 6849554"/>
              <a:gd name="connsiteX768" fmla="*/ 2164968 w 6273102"/>
              <a:gd name="connsiteY768" fmla="*/ 6118288 h 6849554"/>
              <a:gd name="connsiteX769" fmla="*/ 2055559 w 6273102"/>
              <a:gd name="connsiteY769" fmla="*/ 6116955 h 6849554"/>
              <a:gd name="connsiteX770" fmla="*/ 2096643 w 6273102"/>
              <a:gd name="connsiteY770" fmla="*/ 6158040 h 6849554"/>
              <a:gd name="connsiteX771" fmla="*/ 2055559 w 6273102"/>
              <a:gd name="connsiteY771" fmla="*/ 6199124 h 6849554"/>
              <a:gd name="connsiteX772" fmla="*/ 2014475 w 6273102"/>
              <a:gd name="connsiteY772" fmla="*/ 6158040 h 6849554"/>
              <a:gd name="connsiteX773" fmla="*/ 2055559 w 6273102"/>
              <a:gd name="connsiteY773" fmla="*/ 6116955 h 6849554"/>
              <a:gd name="connsiteX774" fmla="*/ 704850 w 6273102"/>
              <a:gd name="connsiteY774" fmla="*/ 6099048 h 6849554"/>
              <a:gd name="connsiteX775" fmla="*/ 793623 w 6273102"/>
              <a:gd name="connsiteY775" fmla="*/ 6187821 h 6849554"/>
              <a:gd name="connsiteX776" fmla="*/ 704850 w 6273102"/>
              <a:gd name="connsiteY776" fmla="*/ 6276594 h 6849554"/>
              <a:gd name="connsiteX777" fmla="*/ 616077 w 6273102"/>
              <a:gd name="connsiteY777" fmla="*/ 6187821 h 6849554"/>
              <a:gd name="connsiteX778" fmla="*/ 704850 w 6273102"/>
              <a:gd name="connsiteY778" fmla="*/ 6099048 h 6849554"/>
              <a:gd name="connsiteX779" fmla="*/ 1729486 w 6273102"/>
              <a:gd name="connsiteY779" fmla="*/ 6089269 h 6849554"/>
              <a:gd name="connsiteX780" fmla="*/ 1793050 w 6273102"/>
              <a:gd name="connsiteY780" fmla="*/ 6152833 h 6849554"/>
              <a:gd name="connsiteX781" fmla="*/ 1729486 w 6273102"/>
              <a:gd name="connsiteY781" fmla="*/ 6216396 h 6849554"/>
              <a:gd name="connsiteX782" fmla="*/ 1665923 w 6273102"/>
              <a:gd name="connsiteY782" fmla="*/ 6152833 h 6849554"/>
              <a:gd name="connsiteX783" fmla="*/ 1729486 w 6273102"/>
              <a:gd name="connsiteY783" fmla="*/ 6089269 h 6849554"/>
              <a:gd name="connsiteX784" fmla="*/ 2299906 w 6273102"/>
              <a:gd name="connsiteY784" fmla="*/ 6080252 h 6849554"/>
              <a:gd name="connsiteX785" fmla="*/ 2327910 w 6273102"/>
              <a:gd name="connsiteY785" fmla="*/ 6108255 h 6849554"/>
              <a:gd name="connsiteX786" fmla="*/ 2299906 w 6273102"/>
              <a:gd name="connsiteY786" fmla="*/ 6136259 h 6849554"/>
              <a:gd name="connsiteX787" fmla="*/ 2271902 w 6273102"/>
              <a:gd name="connsiteY787" fmla="*/ 6108255 h 6849554"/>
              <a:gd name="connsiteX788" fmla="*/ 2299906 w 6273102"/>
              <a:gd name="connsiteY788" fmla="*/ 6080252 h 6849554"/>
              <a:gd name="connsiteX789" fmla="*/ 5604192 w 6273102"/>
              <a:gd name="connsiteY789" fmla="*/ 6066409 h 6849554"/>
              <a:gd name="connsiteX790" fmla="*/ 5632196 w 6273102"/>
              <a:gd name="connsiteY790" fmla="*/ 6094413 h 6849554"/>
              <a:gd name="connsiteX791" fmla="*/ 5604192 w 6273102"/>
              <a:gd name="connsiteY791" fmla="*/ 6122416 h 6849554"/>
              <a:gd name="connsiteX792" fmla="*/ 5576188 w 6273102"/>
              <a:gd name="connsiteY792" fmla="*/ 6094413 h 6849554"/>
              <a:gd name="connsiteX793" fmla="*/ 5604192 w 6273102"/>
              <a:gd name="connsiteY793" fmla="*/ 6066409 h 6849554"/>
              <a:gd name="connsiteX794" fmla="*/ 1143255 w 6273102"/>
              <a:gd name="connsiteY794" fmla="*/ 6064250 h 6849554"/>
              <a:gd name="connsiteX795" fmla="*/ 1171258 w 6273102"/>
              <a:gd name="connsiteY795" fmla="*/ 6092253 h 6849554"/>
              <a:gd name="connsiteX796" fmla="*/ 1143255 w 6273102"/>
              <a:gd name="connsiteY796" fmla="*/ 6120257 h 6849554"/>
              <a:gd name="connsiteX797" fmla="*/ 1115251 w 6273102"/>
              <a:gd name="connsiteY797" fmla="*/ 6092253 h 6849554"/>
              <a:gd name="connsiteX798" fmla="*/ 1143255 w 6273102"/>
              <a:gd name="connsiteY798" fmla="*/ 6064250 h 6849554"/>
              <a:gd name="connsiteX799" fmla="*/ 1409319 w 6273102"/>
              <a:gd name="connsiteY799" fmla="*/ 6062091 h 6849554"/>
              <a:gd name="connsiteX800" fmla="*/ 1498092 w 6273102"/>
              <a:gd name="connsiteY800" fmla="*/ 6150864 h 6849554"/>
              <a:gd name="connsiteX801" fmla="*/ 1409319 w 6273102"/>
              <a:gd name="connsiteY801" fmla="*/ 6239637 h 6849554"/>
              <a:gd name="connsiteX802" fmla="*/ 1320546 w 6273102"/>
              <a:gd name="connsiteY802" fmla="*/ 6150864 h 6849554"/>
              <a:gd name="connsiteX803" fmla="*/ 1409319 w 6273102"/>
              <a:gd name="connsiteY803" fmla="*/ 6062091 h 6849554"/>
              <a:gd name="connsiteX804" fmla="*/ 5764467 w 6273102"/>
              <a:gd name="connsiteY804" fmla="*/ 6057138 h 6849554"/>
              <a:gd name="connsiteX805" fmla="*/ 5792470 w 6273102"/>
              <a:gd name="connsiteY805" fmla="*/ 6085141 h 6849554"/>
              <a:gd name="connsiteX806" fmla="*/ 5764467 w 6273102"/>
              <a:gd name="connsiteY806" fmla="*/ 6113145 h 6849554"/>
              <a:gd name="connsiteX807" fmla="*/ 5736463 w 6273102"/>
              <a:gd name="connsiteY807" fmla="*/ 6085141 h 6849554"/>
              <a:gd name="connsiteX808" fmla="*/ 5764467 w 6273102"/>
              <a:gd name="connsiteY808" fmla="*/ 6057138 h 6849554"/>
              <a:gd name="connsiteX809" fmla="*/ 1655064 w 6273102"/>
              <a:gd name="connsiteY809" fmla="*/ 6055614 h 6849554"/>
              <a:gd name="connsiteX810" fmla="*/ 1683067 w 6273102"/>
              <a:gd name="connsiteY810" fmla="*/ 6083617 h 6849554"/>
              <a:gd name="connsiteX811" fmla="*/ 1655064 w 6273102"/>
              <a:gd name="connsiteY811" fmla="*/ 6111621 h 6849554"/>
              <a:gd name="connsiteX812" fmla="*/ 1627060 w 6273102"/>
              <a:gd name="connsiteY812" fmla="*/ 6083617 h 6849554"/>
              <a:gd name="connsiteX813" fmla="*/ 1655064 w 6273102"/>
              <a:gd name="connsiteY813" fmla="*/ 6055614 h 6849554"/>
              <a:gd name="connsiteX814" fmla="*/ 6118225 w 6273102"/>
              <a:gd name="connsiteY814" fmla="*/ 6036754 h 6849554"/>
              <a:gd name="connsiteX815" fmla="*/ 6206998 w 6273102"/>
              <a:gd name="connsiteY815" fmla="*/ 6125527 h 6849554"/>
              <a:gd name="connsiteX816" fmla="*/ 6118225 w 6273102"/>
              <a:gd name="connsiteY816" fmla="*/ 6214300 h 6849554"/>
              <a:gd name="connsiteX817" fmla="*/ 6029452 w 6273102"/>
              <a:gd name="connsiteY817" fmla="*/ 6125527 h 6849554"/>
              <a:gd name="connsiteX818" fmla="*/ 6118225 w 6273102"/>
              <a:gd name="connsiteY818" fmla="*/ 6036754 h 6849554"/>
              <a:gd name="connsiteX819" fmla="*/ 5858955 w 6273102"/>
              <a:gd name="connsiteY819" fmla="*/ 6004814 h 6849554"/>
              <a:gd name="connsiteX820" fmla="*/ 5902516 w 6273102"/>
              <a:gd name="connsiteY820" fmla="*/ 6048375 h 6849554"/>
              <a:gd name="connsiteX821" fmla="*/ 5858955 w 6273102"/>
              <a:gd name="connsiteY821" fmla="*/ 6091936 h 6849554"/>
              <a:gd name="connsiteX822" fmla="*/ 5815394 w 6273102"/>
              <a:gd name="connsiteY822" fmla="*/ 6048375 h 6849554"/>
              <a:gd name="connsiteX823" fmla="*/ 5858955 w 6273102"/>
              <a:gd name="connsiteY823" fmla="*/ 6004814 h 6849554"/>
              <a:gd name="connsiteX824" fmla="*/ 1244409 w 6273102"/>
              <a:gd name="connsiteY824" fmla="*/ 5993638 h 6849554"/>
              <a:gd name="connsiteX825" fmla="*/ 1299527 w 6273102"/>
              <a:gd name="connsiteY825" fmla="*/ 6048756 h 6849554"/>
              <a:gd name="connsiteX826" fmla="*/ 1244409 w 6273102"/>
              <a:gd name="connsiteY826" fmla="*/ 6103874 h 6849554"/>
              <a:gd name="connsiteX827" fmla="*/ 1189290 w 6273102"/>
              <a:gd name="connsiteY827" fmla="*/ 6048756 h 6849554"/>
              <a:gd name="connsiteX828" fmla="*/ 1244409 w 6273102"/>
              <a:gd name="connsiteY828" fmla="*/ 5993638 h 6849554"/>
              <a:gd name="connsiteX829" fmla="*/ 1078674 w 6273102"/>
              <a:gd name="connsiteY829" fmla="*/ 5992749 h 6849554"/>
              <a:gd name="connsiteX830" fmla="*/ 1106678 w 6273102"/>
              <a:gd name="connsiteY830" fmla="*/ 6020753 h 6849554"/>
              <a:gd name="connsiteX831" fmla="*/ 1078674 w 6273102"/>
              <a:gd name="connsiteY831" fmla="*/ 6048756 h 6849554"/>
              <a:gd name="connsiteX832" fmla="*/ 1050671 w 6273102"/>
              <a:gd name="connsiteY832" fmla="*/ 6020753 h 6849554"/>
              <a:gd name="connsiteX833" fmla="*/ 1078674 w 6273102"/>
              <a:gd name="connsiteY833" fmla="*/ 5992749 h 6849554"/>
              <a:gd name="connsiteX834" fmla="*/ 1971230 w 6273102"/>
              <a:gd name="connsiteY834" fmla="*/ 5990971 h 6849554"/>
              <a:gd name="connsiteX835" fmla="*/ 2008886 w 6273102"/>
              <a:gd name="connsiteY835" fmla="*/ 6028627 h 6849554"/>
              <a:gd name="connsiteX836" fmla="*/ 1971230 w 6273102"/>
              <a:gd name="connsiteY836" fmla="*/ 6066282 h 6849554"/>
              <a:gd name="connsiteX837" fmla="*/ 1933574 w 6273102"/>
              <a:gd name="connsiteY837" fmla="*/ 6028627 h 6849554"/>
              <a:gd name="connsiteX838" fmla="*/ 1971230 w 6273102"/>
              <a:gd name="connsiteY838" fmla="*/ 5990971 h 6849554"/>
              <a:gd name="connsiteX839" fmla="*/ 5714872 w 6273102"/>
              <a:gd name="connsiteY839" fmla="*/ 5983351 h 6849554"/>
              <a:gd name="connsiteX840" fmla="*/ 5742876 w 6273102"/>
              <a:gd name="connsiteY840" fmla="*/ 6011354 h 6849554"/>
              <a:gd name="connsiteX841" fmla="*/ 5714872 w 6273102"/>
              <a:gd name="connsiteY841" fmla="*/ 6039358 h 6849554"/>
              <a:gd name="connsiteX842" fmla="*/ 5686869 w 6273102"/>
              <a:gd name="connsiteY842" fmla="*/ 6011354 h 6849554"/>
              <a:gd name="connsiteX843" fmla="*/ 5714872 w 6273102"/>
              <a:gd name="connsiteY843" fmla="*/ 5983351 h 6849554"/>
              <a:gd name="connsiteX844" fmla="*/ 5925946 w 6273102"/>
              <a:gd name="connsiteY844" fmla="*/ 5972937 h 6849554"/>
              <a:gd name="connsiteX845" fmla="*/ 5953950 w 6273102"/>
              <a:gd name="connsiteY845" fmla="*/ 6000941 h 6849554"/>
              <a:gd name="connsiteX846" fmla="*/ 5925946 w 6273102"/>
              <a:gd name="connsiteY846" fmla="*/ 6028944 h 6849554"/>
              <a:gd name="connsiteX847" fmla="*/ 5897943 w 6273102"/>
              <a:gd name="connsiteY847" fmla="*/ 6000941 h 6849554"/>
              <a:gd name="connsiteX848" fmla="*/ 5925946 w 6273102"/>
              <a:gd name="connsiteY848" fmla="*/ 5972937 h 6849554"/>
              <a:gd name="connsiteX849" fmla="*/ 6105842 w 6273102"/>
              <a:gd name="connsiteY849" fmla="*/ 5955665 h 6849554"/>
              <a:gd name="connsiteX850" fmla="*/ 6133846 w 6273102"/>
              <a:gd name="connsiteY850" fmla="*/ 5983668 h 6849554"/>
              <a:gd name="connsiteX851" fmla="*/ 6105842 w 6273102"/>
              <a:gd name="connsiteY851" fmla="*/ 6011672 h 6849554"/>
              <a:gd name="connsiteX852" fmla="*/ 6077838 w 6273102"/>
              <a:gd name="connsiteY852" fmla="*/ 5983668 h 6849554"/>
              <a:gd name="connsiteX853" fmla="*/ 6105842 w 6273102"/>
              <a:gd name="connsiteY853" fmla="*/ 5955665 h 6849554"/>
              <a:gd name="connsiteX854" fmla="*/ 1580261 w 6273102"/>
              <a:gd name="connsiteY854" fmla="*/ 5953823 h 6849554"/>
              <a:gd name="connsiteX855" fmla="*/ 1643825 w 6273102"/>
              <a:gd name="connsiteY855" fmla="*/ 6017386 h 6849554"/>
              <a:gd name="connsiteX856" fmla="*/ 1580261 w 6273102"/>
              <a:gd name="connsiteY856" fmla="*/ 6080950 h 6849554"/>
              <a:gd name="connsiteX857" fmla="*/ 1516698 w 6273102"/>
              <a:gd name="connsiteY857" fmla="*/ 6017386 h 6849554"/>
              <a:gd name="connsiteX858" fmla="*/ 1580261 w 6273102"/>
              <a:gd name="connsiteY858" fmla="*/ 5953823 h 6849554"/>
              <a:gd name="connsiteX859" fmla="*/ 1827212 w 6273102"/>
              <a:gd name="connsiteY859" fmla="*/ 5939599 h 6849554"/>
              <a:gd name="connsiteX860" fmla="*/ 1901190 w 6273102"/>
              <a:gd name="connsiteY860" fmla="*/ 6013577 h 6849554"/>
              <a:gd name="connsiteX861" fmla="*/ 1827212 w 6273102"/>
              <a:gd name="connsiteY861" fmla="*/ 6087554 h 6849554"/>
              <a:gd name="connsiteX862" fmla="*/ 1753235 w 6273102"/>
              <a:gd name="connsiteY862" fmla="*/ 6013577 h 6849554"/>
              <a:gd name="connsiteX863" fmla="*/ 1827212 w 6273102"/>
              <a:gd name="connsiteY863" fmla="*/ 5939599 h 6849554"/>
              <a:gd name="connsiteX864" fmla="*/ 609283 w 6273102"/>
              <a:gd name="connsiteY864" fmla="*/ 5929884 h 6849554"/>
              <a:gd name="connsiteX865" fmla="*/ 664401 w 6273102"/>
              <a:gd name="connsiteY865" fmla="*/ 5985002 h 6849554"/>
              <a:gd name="connsiteX866" fmla="*/ 609283 w 6273102"/>
              <a:gd name="connsiteY866" fmla="*/ 6040120 h 6849554"/>
              <a:gd name="connsiteX867" fmla="*/ 554165 w 6273102"/>
              <a:gd name="connsiteY867" fmla="*/ 5985002 h 6849554"/>
              <a:gd name="connsiteX868" fmla="*/ 609283 w 6273102"/>
              <a:gd name="connsiteY868" fmla="*/ 5929884 h 6849554"/>
              <a:gd name="connsiteX869" fmla="*/ 1016444 w 6273102"/>
              <a:gd name="connsiteY869" fmla="*/ 5921248 h 6849554"/>
              <a:gd name="connsiteX870" fmla="*/ 1044448 w 6273102"/>
              <a:gd name="connsiteY870" fmla="*/ 5949252 h 6849554"/>
              <a:gd name="connsiteX871" fmla="*/ 1016444 w 6273102"/>
              <a:gd name="connsiteY871" fmla="*/ 5977255 h 6849554"/>
              <a:gd name="connsiteX872" fmla="*/ 988440 w 6273102"/>
              <a:gd name="connsiteY872" fmla="*/ 5949252 h 6849554"/>
              <a:gd name="connsiteX873" fmla="*/ 1016444 w 6273102"/>
              <a:gd name="connsiteY873" fmla="*/ 5921248 h 6849554"/>
              <a:gd name="connsiteX874" fmla="*/ 1650746 w 6273102"/>
              <a:gd name="connsiteY874" fmla="*/ 5857430 h 6849554"/>
              <a:gd name="connsiteX875" fmla="*/ 1691830 w 6273102"/>
              <a:gd name="connsiteY875" fmla="*/ 5898515 h 6849554"/>
              <a:gd name="connsiteX876" fmla="*/ 1650746 w 6273102"/>
              <a:gd name="connsiteY876" fmla="*/ 5939599 h 6849554"/>
              <a:gd name="connsiteX877" fmla="*/ 1609662 w 6273102"/>
              <a:gd name="connsiteY877" fmla="*/ 5898515 h 6849554"/>
              <a:gd name="connsiteX878" fmla="*/ 1650746 w 6273102"/>
              <a:gd name="connsiteY878" fmla="*/ 5857430 h 6849554"/>
              <a:gd name="connsiteX879" fmla="*/ 1922780 w 6273102"/>
              <a:gd name="connsiteY879" fmla="*/ 5852604 h 6849554"/>
              <a:gd name="connsiteX880" fmla="*/ 1960436 w 6273102"/>
              <a:gd name="connsiteY880" fmla="*/ 5890259 h 6849554"/>
              <a:gd name="connsiteX881" fmla="*/ 1922780 w 6273102"/>
              <a:gd name="connsiteY881" fmla="*/ 5927915 h 6849554"/>
              <a:gd name="connsiteX882" fmla="*/ 1885124 w 6273102"/>
              <a:gd name="connsiteY882" fmla="*/ 5890259 h 6849554"/>
              <a:gd name="connsiteX883" fmla="*/ 1922780 w 6273102"/>
              <a:gd name="connsiteY883" fmla="*/ 5852604 h 6849554"/>
              <a:gd name="connsiteX884" fmla="*/ 6004497 w 6273102"/>
              <a:gd name="connsiteY884" fmla="*/ 5840793 h 6849554"/>
              <a:gd name="connsiteX885" fmla="*/ 6060885 w 6273102"/>
              <a:gd name="connsiteY885" fmla="*/ 5897181 h 6849554"/>
              <a:gd name="connsiteX886" fmla="*/ 6004497 w 6273102"/>
              <a:gd name="connsiteY886" fmla="*/ 5953569 h 6849554"/>
              <a:gd name="connsiteX887" fmla="*/ 5948109 w 6273102"/>
              <a:gd name="connsiteY887" fmla="*/ 5897181 h 6849554"/>
              <a:gd name="connsiteX888" fmla="*/ 6004497 w 6273102"/>
              <a:gd name="connsiteY888" fmla="*/ 5840793 h 6849554"/>
              <a:gd name="connsiteX889" fmla="*/ 1793495 w 6273102"/>
              <a:gd name="connsiteY889" fmla="*/ 5838190 h 6849554"/>
              <a:gd name="connsiteX890" fmla="*/ 1834579 w 6273102"/>
              <a:gd name="connsiteY890" fmla="*/ 5879274 h 6849554"/>
              <a:gd name="connsiteX891" fmla="*/ 1793495 w 6273102"/>
              <a:gd name="connsiteY891" fmla="*/ 5920359 h 6849554"/>
              <a:gd name="connsiteX892" fmla="*/ 1752410 w 6273102"/>
              <a:gd name="connsiteY892" fmla="*/ 5879274 h 6849554"/>
              <a:gd name="connsiteX893" fmla="*/ 1793495 w 6273102"/>
              <a:gd name="connsiteY893" fmla="*/ 5838190 h 6849554"/>
              <a:gd name="connsiteX894" fmla="*/ 1151191 w 6273102"/>
              <a:gd name="connsiteY894" fmla="*/ 5821299 h 6849554"/>
              <a:gd name="connsiteX895" fmla="*/ 1206310 w 6273102"/>
              <a:gd name="connsiteY895" fmla="*/ 5876417 h 6849554"/>
              <a:gd name="connsiteX896" fmla="*/ 1151191 w 6273102"/>
              <a:gd name="connsiteY896" fmla="*/ 5931535 h 6849554"/>
              <a:gd name="connsiteX897" fmla="*/ 1096073 w 6273102"/>
              <a:gd name="connsiteY897" fmla="*/ 5876417 h 6849554"/>
              <a:gd name="connsiteX898" fmla="*/ 1151191 w 6273102"/>
              <a:gd name="connsiteY898" fmla="*/ 5821299 h 6849554"/>
              <a:gd name="connsiteX899" fmla="*/ 6185472 w 6273102"/>
              <a:gd name="connsiteY899" fmla="*/ 5820029 h 6849554"/>
              <a:gd name="connsiteX900" fmla="*/ 6241860 w 6273102"/>
              <a:gd name="connsiteY900" fmla="*/ 5876417 h 6849554"/>
              <a:gd name="connsiteX901" fmla="*/ 6185472 w 6273102"/>
              <a:gd name="connsiteY901" fmla="*/ 5932805 h 6849554"/>
              <a:gd name="connsiteX902" fmla="*/ 6129084 w 6273102"/>
              <a:gd name="connsiteY902" fmla="*/ 5876417 h 6849554"/>
              <a:gd name="connsiteX903" fmla="*/ 6185472 w 6273102"/>
              <a:gd name="connsiteY903" fmla="*/ 5820029 h 6849554"/>
              <a:gd name="connsiteX904" fmla="*/ 6091999 w 6273102"/>
              <a:gd name="connsiteY904" fmla="*/ 5796534 h 6849554"/>
              <a:gd name="connsiteX905" fmla="*/ 6120003 w 6273102"/>
              <a:gd name="connsiteY905" fmla="*/ 5824538 h 6849554"/>
              <a:gd name="connsiteX906" fmla="*/ 6091999 w 6273102"/>
              <a:gd name="connsiteY906" fmla="*/ 5852541 h 6849554"/>
              <a:gd name="connsiteX907" fmla="*/ 6063996 w 6273102"/>
              <a:gd name="connsiteY907" fmla="*/ 5824538 h 6849554"/>
              <a:gd name="connsiteX908" fmla="*/ 6091999 w 6273102"/>
              <a:gd name="connsiteY908" fmla="*/ 5796534 h 6849554"/>
              <a:gd name="connsiteX909" fmla="*/ 926464 w 6273102"/>
              <a:gd name="connsiteY909" fmla="*/ 5776404 h 6849554"/>
              <a:gd name="connsiteX910" fmla="*/ 981583 w 6273102"/>
              <a:gd name="connsiteY910" fmla="*/ 5831522 h 6849554"/>
              <a:gd name="connsiteX911" fmla="*/ 926464 w 6273102"/>
              <a:gd name="connsiteY911" fmla="*/ 5886640 h 6849554"/>
              <a:gd name="connsiteX912" fmla="*/ 871346 w 6273102"/>
              <a:gd name="connsiteY912" fmla="*/ 5831522 h 6849554"/>
              <a:gd name="connsiteX913" fmla="*/ 926464 w 6273102"/>
              <a:gd name="connsiteY913" fmla="*/ 5776404 h 6849554"/>
              <a:gd name="connsiteX914" fmla="*/ 1850136 w 6273102"/>
              <a:gd name="connsiteY914" fmla="*/ 5768848 h 6849554"/>
              <a:gd name="connsiteX915" fmla="*/ 1878140 w 6273102"/>
              <a:gd name="connsiteY915" fmla="*/ 5796852 h 6849554"/>
              <a:gd name="connsiteX916" fmla="*/ 1850136 w 6273102"/>
              <a:gd name="connsiteY916" fmla="*/ 5824855 h 6849554"/>
              <a:gd name="connsiteX917" fmla="*/ 1822133 w 6273102"/>
              <a:gd name="connsiteY917" fmla="*/ 5796852 h 6849554"/>
              <a:gd name="connsiteX918" fmla="*/ 1850136 w 6273102"/>
              <a:gd name="connsiteY918" fmla="*/ 5768848 h 6849554"/>
              <a:gd name="connsiteX919" fmla="*/ 4198677 w 6273102"/>
              <a:gd name="connsiteY919" fmla="*/ 5753011 h 6849554"/>
              <a:gd name="connsiteX920" fmla="*/ 4170673 w 6273102"/>
              <a:gd name="connsiteY920" fmla="*/ 5781014 h 6849554"/>
              <a:gd name="connsiteX921" fmla="*/ 4198677 w 6273102"/>
              <a:gd name="connsiteY921" fmla="*/ 5809018 h 6849554"/>
              <a:gd name="connsiteX922" fmla="*/ 4226680 w 6273102"/>
              <a:gd name="connsiteY922" fmla="*/ 5781014 h 6849554"/>
              <a:gd name="connsiteX923" fmla="*/ 4198677 w 6273102"/>
              <a:gd name="connsiteY923" fmla="*/ 5753011 h 6849554"/>
              <a:gd name="connsiteX924" fmla="*/ 3709727 w 6273102"/>
              <a:gd name="connsiteY924" fmla="*/ 5752440 h 6849554"/>
              <a:gd name="connsiteX925" fmla="*/ 3681723 w 6273102"/>
              <a:gd name="connsiteY925" fmla="*/ 5780444 h 6849554"/>
              <a:gd name="connsiteX926" fmla="*/ 3709727 w 6273102"/>
              <a:gd name="connsiteY926" fmla="*/ 5808447 h 6849554"/>
              <a:gd name="connsiteX927" fmla="*/ 3737730 w 6273102"/>
              <a:gd name="connsiteY927" fmla="*/ 5780444 h 6849554"/>
              <a:gd name="connsiteX928" fmla="*/ 3709727 w 6273102"/>
              <a:gd name="connsiteY928" fmla="*/ 5752440 h 6849554"/>
              <a:gd name="connsiteX929" fmla="*/ 4278306 w 6273102"/>
              <a:gd name="connsiteY929" fmla="*/ 5742661 h 6849554"/>
              <a:gd name="connsiteX930" fmla="*/ 4250302 w 6273102"/>
              <a:gd name="connsiteY930" fmla="*/ 5770664 h 6849554"/>
              <a:gd name="connsiteX931" fmla="*/ 4278306 w 6273102"/>
              <a:gd name="connsiteY931" fmla="*/ 5798668 h 6849554"/>
              <a:gd name="connsiteX932" fmla="*/ 4306309 w 6273102"/>
              <a:gd name="connsiteY932" fmla="*/ 5770664 h 6849554"/>
              <a:gd name="connsiteX933" fmla="*/ 4278306 w 6273102"/>
              <a:gd name="connsiteY933" fmla="*/ 5742661 h 6849554"/>
              <a:gd name="connsiteX934" fmla="*/ 3630098 w 6273102"/>
              <a:gd name="connsiteY934" fmla="*/ 5742089 h 6849554"/>
              <a:gd name="connsiteX935" fmla="*/ 3602094 w 6273102"/>
              <a:gd name="connsiteY935" fmla="*/ 5770093 h 6849554"/>
              <a:gd name="connsiteX936" fmla="*/ 3630098 w 6273102"/>
              <a:gd name="connsiteY936" fmla="*/ 5798096 h 6849554"/>
              <a:gd name="connsiteX937" fmla="*/ 3658101 w 6273102"/>
              <a:gd name="connsiteY937" fmla="*/ 5770093 h 6849554"/>
              <a:gd name="connsiteX938" fmla="*/ 3630098 w 6273102"/>
              <a:gd name="connsiteY938" fmla="*/ 5742089 h 6849554"/>
              <a:gd name="connsiteX939" fmla="*/ 1416621 w 6273102"/>
              <a:gd name="connsiteY939" fmla="*/ 5735256 h 6849554"/>
              <a:gd name="connsiteX940" fmla="*/ 1550797 w 6273102"/>
              <a:gd name="connsiteY940" fmla="*/ 5869432 h 6849554"/>
              <a:gd name="connsiteX941" fmla="*/ 1416621 w 6273102"/>
              <a:gd name="connsiteY941" fmla="*/ 6003607 h 6849554"/>
              <a:gd name="connsiteX942" fmla="*/ 1282446 w 6273102"/>
              <a:gd name="connsiteY942" fmla="*/ 5869432 h 6849554"/>
              <a:gd name="connsiteX943" fmla="*/ 1416621 w 6273102"/>
              <a:gd name="connsiteY943" fmla="*/ 5735256 h 6849554"/>
              <a:gd name="connsiteX944" fmla="*/ 4074153 w 6273102"/>
              <a:gd name="connsiteY944" fmla="*/ 5733834 h 6849554"/>
              <a:gd name="connsiteX945" fmla="*/ 4020051 w 6273102"/>
              <a:gd name="connsiteY945" fmla="*/ 5787936 h 6849554"/>
              <a:gd name="connsiteX946" fmla="*/ 4074153 w 6273102"/>
              <a:gd name="connsiteY946" fmla="*/ 5842038 h 6849554"/>
              <a:gd name="connsiteX947" fmla="*/ 4128255 w 6273102"/>
              <a:gd name="connsiteY947" fmla="*/ 5787936 h 6849554"/>
              <a:gd name="connsiteX948" fmla="*/ 4074153 w 6273102"/>
              <a:gd name="connsiteY948" fmla="*/ 5733834 h 6849554"/>
              <a:gd name="connsiteX949" fmla="*/ 3834250 w 6273102"/>
              <a:gd name="connsiteY949" fmla="*/ 5733262 h 6849554"/>
              <a:gd name="connsiteX950" fmla="*/ 3780148 w 6273102"/>
              <a:gd name="connsiteY950" fmla="*/ 5787364 h 6849554"/>
              <a:gd name="connsiteX951" fmla="*/ 3834250 w 6273102"/>
              <a:gd name="connsiteY951" fmla="*/ 5841466 h 6849554"/>
              <a:gd name="connsiteX952" fmla="*/ 3888352 w 6273102"/>
              <a:gd name="connsiteY952" fmla="*/ 5787364 h 6849554"/>
              <a:gd name="connsiteX953" fmla="*/ 3834250 w 6273102"/>
              <a:gd name="connsiteY953" fmla="*/ 5733262 h 6849554"/>
              <a:gd name="connsiteX954" fmla="*/ 4364793 w 6273102"/>
              <a:gd name="connsiteY954" fmla="*/ 5725325 h 6849554"/>
              <a:gd name="connsiteX955" fmla="*/ 4336789 w 6273102"/>
              <a:gd name="connsiteY955" fmla="*/ 5753329 h 6849554"/>
              <a:gd name="connsiteX956" fmla="*/ 4364793 w 6273102"/>
              <a:gd name="connsiteY956" fmla="*/ 5781332 h 6849554"/>
              <a:gd name="connsiteX957" fmla="*/ 4392796 w 6273102"/>
              <a:gd name="connsiteY957" fmla="*/ 5753329 h 6849554"/>
              <a:gd name="connsiteX958" fmla="*/ 4364793 w 6273102"/>
              <a:gd name="connsiteY958" fmla="*/ 5725325 h 6849554"/>
              <a:gd name="connsiteX959" fmla="*/ 3543611 w 6273102"/>
              <a:gd name="connsiteY959" fmla="*/ 5724754 h 6849554"/>
              <a:gd name="connsiteX960" fmla="*/ 3515607 w 6273102"/>
              <a:gd name="connsiteY960" fmla="*/ 5752757 h 6849554"/>
              <a:gd name="connsiteX961" fmla="*/ 3543611 w 6273102"/>
              <a:gd name="connsiteY961" fmla="*/ 5780761 h 6849554"/>
              <a:gd name="connsiteX962" fmla="*/ 3571614 w 6273102"/>
              <a:gd name="connsiteY962" fmla="*/ 5752757 h 6849554"/>
              <a:gd name="connsiteX963" fmla="*/ 3543611 w 6273102"/>
              <a:gd name="connsiteY963" fmla="*/ 5724754 h 6849554"/>
              <a:gd name="connsiteX964" fmla="*/ 1763585 w 6273102"/>
              <a:gd name="connsiteY964" fmla="*/ 5716905 h 6849554"/>
              <a:gd name="connsiteX965" fmla="*/ 1791589 w 6273102"/>
              <a:gd name="connsiteY965" fmla="*/ 5744909 h 6849554"/>
              <a:gd name="connsiteX966" fmla="*/ 1763585 w 6273102"/>
              <a:gd name="connsiteY966" fmla="*/ 5772912 h 6849554"/>
              <a:gd name="connsiteX967" fmla="*/ 1735582 w 6273102"/>
              <a:gd name="connsiteY967" fmla="*/ 5744909 h 6849554"/>
              <a:gd name="connsiteX968" fmla="*/ 1763585 w 6273102"/>
              <a:gd name="connsiteY968" fmla="*/ 5716905 h 6849554"/>
              <a:gd name="connsiteX969" fmla="*/ 4440865 w 6273102"/>
              <a:gd name="connsiteY969" fmla="*/ 5711482 h 6849554"/>
              <a:gd name="connsiteX970" fmla="*/ 4412861 w 6273102"/>
              <a:gd name="connsiteY970" fmla="*/ 5739486 h 6849554"/>
              <a:gd name="connsiteX971" fmla="*/ 4440865 w 6273102"/>
              <a:gd name="connsiteY971" fmla="*/ 5767489 h 6849554"/>
              <a:gd name="connsiteX972" fmla="*/ 4468869 w 6273102"/>
              <a:gd name="connsiteY972" fmla="*/ 5739486 h 6849554"/>
              <a:gd name="connsiteX973" fmla="*/ 4440865 w 6273102"/>
              <a:gd name="connsiteY973" fmla="*/ 5711482 h 6849554"/>
              <a:gd name="connsiteX974" fmla="*/ 3467474 w 6273102"/>
              <a:gd name="connsiteY974" fmla="*/ 5710911 h 6849554"/>
              <a:gd name="connsiteX975" fmla="*/ 3439470 w 6273102"/>
              <a:gd name="connsiteY975" fmla="*/ 5738914 h 6849554"/>
              <a:gd name="connsiteX976" fmla="*/ 3467474 w 6273102"/>
              <a:gd name="connsiteY976" fmla="*/ 5766918 h 6849554"/>
              <a:gd name="connsiteX977" fmla="*/ 3495477 w 6273102"/>
              <a:gd name="connsiteY977" fmla="*/ 5738914 h 6849554"/>
              <a:gd name="connsiteX978" fmla="*/ 3467474 w 6273102"/>
              <a:gd name="connsiteY978" fmla="*/ 5710911 h 6849554"/>
              <a:gd name="connsiteX979" fmla="*/ 848042 w 6273102"/>
              <a:gd name="connsiteY979" fmla="*/ 5709031 h 6849554"/>
              <a:gd name="connsiteX980" fmla="*/ 876046 w 6273102"/>
              <a:gd name="connsiteY980" fmla="*/ 5737034 h 6849554"/>
              <a:gd name="connsiteX981" fmla="*/ 848042 w 6273102"/>
              <a:gd name="connsiteY981" fmla="*/ 5765038 h 6849554"/>
              <a:gd name="connsiteX982" fmla="*/ 820038 w 6273102"/>
              <a:gd name="connsiteY982" fmla="*/ 5737034 h 6849554"/>
              <a:gd name="connsiteX983" fmla="*/ 848042 w 6273102"/>
              <a:gd name="connsiteY983" fmla="*/ 5709031 h 6849554"/>
              <a:gd name="connsiteX984" fmla="*/ 6047042 w 6273102"/>
              <a:gd name="connsiteY984" fmla="*/ 5703062 h 6849554"/>
              <a:gd name="connsiteX985" fmla="*/ 6075045 w 6273102"/>
              <a:gd name="connsiteY985" fmla="*/ 5731066 h 6849554"/>
              <a:gd name="connsiteX986" fmla="*/ 6047042 w 6273102"/>
              <a:gd name="connsiteY986" fmla="*/ 5759069 h 6849554"/>
              <a:gd name="connsiteX987" fmla="*/ 6019038 w 6273102"/>
              <a:gd name="connsiteY987" fmla="*/ 5731066 h 6849554"/>
              <a:gd name="connsiteX988" fmla="*/ 6047042 w 6273102"/>
              <a:gd name="connsiteY988" fmla="*/ 5703062 h 6849554"/>
              <a:gd name="connsiteX989" fmla="*/ 1659827 w 6273102"/>
              <a:gd name="connsiteY989" fmla="*/ 5695188 h 6849554"/>
              <a:gd name="connsiteX990" fmla="*/ 1723390 w 6273102"/>
              <a:gd name="connsiteY990" fmla="*/ 5758752 h 6849554"/>
              <a:gd name="connsiteX991" fmla="*/ 1659827 w 6273102"/>
              <a:gd name="connsiteY991" fmla="*/ 5822315 h 6849554"/>
              <a:gd name="connsiteX992" fmla="*/ 1596263 w 6273102"/>
              <a:gd name="connsiteY992" fmla="*/ 5758752 h 6849554"/>
              <a:gd name="connsiteX993" fmla="*/ 1659827 w 6273102"/>
              <a:gd name="connsiteY993" fmla="*/ 5695188 h 6849554"/>
              <a:gd name="connsiteX994" fmla="*/ 4520494 w 6273102"/>
              <a:gd name="connsiteY994" fmla="*/ 5694210 h 6849554"/>
              <a:gd name="connsiteX995" fmla="*/ 4492491 w 6273102"/>
              <a:gd name="connsiteY995" fmla="*/ 5722213 h 6849554"/>
              <a:gd name="connsiteX996" fmla="*/ 4520494 w 6273102"/>
              <a:gd name="connsiteY996" fmla="*/ 5750217 h 6849554"/>
              <a:gd name="connsiteX997" fmla="*/ 4548498 w 6273102"/>
              <a:gd name="connsiteY997" fmla="*/ 5722213 h 6849554"/>
              <a:gd name="connsiteX998" fmla="*/ 4520494 w 6273102"/>
              <a:gd name="connsiteY998" fmla="*/ 5694210 h 6849554"/>
              <a:gd name="connsiteX999" fmla="*/ 3387909 w 6273102"/>
              <a:gd name="connsiteY999" fmla="*/ 5693639 h 6849554"/>
              <a:gd name="connsiteX1000" fmla="*/ 3359906 w 6273102"/>
              <a:gd name="connsiteY1000" fmla="*/ 5721643 h 6849554"/>
              <a:gd name="connsiteX1001" fmla="*/ 3387909 w 6273102"/>
              <a:gd name="connsiteY1001" fmla="*/ 5749646 h 6849554"/>
              <a:gd name="connsiteX1002" fmla="*/ 3415912 w 6273102"/>
              <a:gd name="connsiteY1002" fmla="*/ 5721643 h 6849554"/>
              <a:gd name="connsiteX1003" fmla="*/ 3387909 w 6273102"/>
              <a:gd name="connsiteY1003" fmla="*/ 5693639 h 6849554"/>
              <a:gd name="connsiteX1004" fmla="*/ 741934 w 6273102"/>
              <a:gd name="connsiteY1004" fmla="*/ 5691124 h 6849554"/>
              <a:gd name="connsiteX1005" fmla="*/ 797052 w 6273102"/>
              <a:gd name="connsiteY1005" fmla="*/ 5746242 h 6849554"/>
              <a:gd name="connsiteX1006" fmla="*/ 741934 w 6273102"/>
              <a:gd name="connsiteY1006" fmla="*/ 5801360 h 6849554"/>
              <a:gd name="connsiteX1007" fmla="*/ 686815 w 6273102"/>
              <a:gd name="connsiteY1007" fmla="*/ 5746242 h 6849554"/>
              <a:gd name="connsiteX1008" fmla="*/ 741934 w 6273102"/>
              <a:gd name="connsiteY1008" fmla="*/ 5691124 h 6849554"/>
              <a:gd name="connsiteX1009" fmla="*/ 1296353 w 6273102"/>
              <a:gd name="connsiteY1009" fmla="*/ 5687504 h 6849554"/>
              <a:gd name="connsiteX1010" fmla="*/ 1324356 w 6273102"/>
              <a:gd name="connsiteY1010" fmla="*/ 5715508 h 6849554"/>
              <a:gd name="connsiteX1011" fmla="*/ 1296353 w 6273102"/>
              <a:gd name="connsiteY1011" fmla="*/ 5743511 h 6849554"/>
              <a:gd name="connsiteX1012" fmla="*/ 1268349 w 6273102"/>
              <a:gd name="connsiteY1012" fmla="*/ 5715508 h 6849554"/>
              <a:gd name="connsiteX1013" fmla="*/ 1296353 w 6273102"/>
              <a:gd name="connsiteY1013" fmla="*/ 5687504 h 6849554"/>
              <a:gd name="connsiteX1014" fmla="*/ 4610411 w 6273102"/>
              <a:gd name="connsiteY1014" fmla="*/ 5669953 h 6849554"/>
              <a:gd name="connsiteX1015" fmla="*/ 4582407 w 6273102"/>
              <a:gd name="connsiteY1015" fmla="*/ 5697956 h 6849554"/>
              <a:gd name="connsiteX1016" fmla="*/ 4610411 w 6273102"/>
              <a:gd name="connsiteY1016" fmla="*/ 5725960 h 6849554"/>
              <a:gd name="connsiteX1017" fmla="*/ 4638414 w 6273102"/>
              <a:gd name="connsiteY1017" fmla="*/ 5697956 h 6849554"/>
              <a:gd name="connsiteX1018" fmla="*/ 4610411 w 6273102"/>
              <a:gd name="connsiteY1018" fmla="*/ 5669953 h 6849554"/>
              <a:gd name="connsiteX1019" fmla="*/ 3297993 w 6273102"/>
              <a:gd name="connsiteY1019" fmla="*/ 5669445 h 6849554"/>
              <a:gd name="connsiteX1020" fmla="*/ 3269989 w 6273102"/>
              <a:gd name="connsiteY1020" fmla="*/ 5697449 h 6849554"/>
              <a:gd name="connsiteX1021" fmla="*/ 3297993 w 6273102"/>
              <a:gd name="connsiteY1021" fmla="*/ 5725452 h 6849554"/>
              <a:gd name="connsiteX1022" fmla="*/ 3325996 w 6273102"/>
              <a:gd name="connsiteY1022" fmla="*/ 5697449 h 6849554"/>
              <a:gd name="connsiteX1023" fmla="*/ 3297993 w 6273102"/>
              <a:gd name="connsiteY1023" fmla="*/ 5669445 h 6849554"/>
              <a:gd name="connsiteX1024" fmla="*/ 1519237 w 6273102"/>
              <a:gd name="connsiteY1024" fmla="*/ 5656008 h 6849554"/>
              <a:gd name="connsiteX1025" fmla="*/ 1547241 w 6273102"/>
              <a:gd name="connsiteY1025" fmla="*/ 5684011 h 6849554"/>
              <a:gd name="connsiteX1026" fmla="*/ 1519237 w 6273102"/>
              <a:gd name="connsiteY1026" fmla="*/ 5712015 h 6849554"/>
              <a:gd name="connsiteX1027" fmla="*/ 1491234 w 6273102"/>
              <a:gd name="connsiteY1027" fmla="*/ 5684011 h 6849554"/>
              <a:gd name="connsiteX1028" fmla="*/ 1519237 w 6273102"/>
              <a:gd name="connsiteY1028" fmla="*/ 5656008 h 6849554"/>
              <a:gd name="connsiteX1029" fmla="*/ 1607946 w 6273102"/>
              <a:gd name="connsiteY1029" fmla="*/ 5644261 h 6849554"/>
              <a:gd name="connsiteX1030" fmla="*/ 1635950 w 6273102"/>
              <a:gd name="connsiteY1030" fmla="*/ 5672265 h 6849554"/>
              <a:gd name="connsiteX1031" fmla="*/ 1607946 w 6273102"/>
              <a:gd name="connsiteY1031" fmla="*/ 5700268 h 6849554"/>
              <a:gd name="connsiteX1032" fmla="*/ 1579943 w 6273102"/>
              <a:gd name="connsiteY1032" fmla="*/ 5672265 h 6849554"/>
              <a:gd name="connsiteX1033" fmla="*/ 1607946 w 6273102"/>
              <a:gd name="connsiteY1033" fmla="*/ 5644261 h 6849554"/>
              <a:gd name="connsiteX1034" fmla="*/ 6157785 w 6273102"/>
              <a:gd name="connsiteY1034" fmla="*/ 5633212 h 6849554"/>
              <a:gd name="connsiteX1035" fmla="*/ 6214173 w 6273102"/>
              <a:gd name="connsiteY1035" fmla="*/ 5689600 h 6849554"/>
              <a:gd name="connsiteX1036" fmla="*/ 6157785 w 6273102"/>
              <a:gd name="connsiteY1036" fmla="*/ 5745988 h 6849554"/>
              <a:gd name="connsiteX1037" fmla="*/ 6101397 w 6273102"/>
              <a:gd name="connsiteY1037" fmla="*/ 5689600 h 6849554"/>
              <a:gd name="connsiteX1038" fmla="*/ 6157785 w 6273102"/>
              <a:gd name="connsiteY1038" fmla="*/ 5633212 h 6849554"/>
              <a:gd name="connsiteX1039" fmla="*/ 788035 w 6273102"/>
              <a:gd name="connsiteY1039" fmla="*/ 5628322 h 6849554"/>
              <a:gd name="connsiteX1040" fmla="*/ 816039 w 6273102"/>
              <a:gd name="connsiteY1040" fmla="*/ 5656326 h 6849554"/>
              <a:gd name="connsiteX1041" fmla="*/ 788035 w 6273102"/>
              <a:gd name="connsiteY1041" fmla="*/ 5684329 h 6849554"/>
              <a:gd name="connsiteX1042" fmla="*/ 760032 w 6273102"/>
              <a:gd name="connsiteY1042" fmla="*/ 5656326 h 6849554"/>
              <a:gd name="connsiteX1043" fmla="*/ 788035 w 6273102"/>
              <a:gd name="connsiteY1043" fmla="*/ 5628322 h 6849554"/>
              <a:gd name="connsiteX1044" fmla="*/ 1364806 w 6273102"/>
              <a:gd name="connsiteY1044" fmla="*/ 5625083 h 6849554"/>
              <a:gd name="connsiteX1045" fmla="*/ 1400175 w 6273102"/>
              <a:gd name="connsiteY1045" fmla="*/ 5660452 h 6849554"/>
              <a:gd name="connsiteX1046" fmla="*/ 1364806 w 6273102"/>
              <a:gd name="connsiteY1046" fmla="*/ 5695822 h 6849554"/>
              <a:gd name="connsiteX1047" fmla="*/ 1329437 w 6273102"/>
              <a:gd name="connsiteY1047" fmla="*/ 5660452 h 6849554"/>
              <a:gd name="connsiteX1048" fmla="*/ 1364806 w 6273102"/>
              <a:gd name="connsiteY1048" fmla="*/ 5625083 h 6849554"/>
              <a:gd name="connsiteX1049" fmla="*/ 4717662 w 6273102"/>
              <a:gd name="connsiteY1049" fmla="*/ 5605818 h 6849554"/>
              <a:gd name="connsiteX1050" fmla="*/ 4663560 w 6273102"/>
              <a:gd name="connsiteY1050" fmla="*/ 5659920 h 6849554"/>
              <a:gd name="connsiteX1051" fmla="*/ 4717662 w 6273102"/>
              <a:gd name="connsiteY1051" fmla="*/ 5714022 h 6849554"/>
              <a:gd name="connsiteX1052" fmla="*/ 4771764 w 6273102"/>
              <a:gd name="connsiteY1052" fmla="*/ 5659920 h 6849554"/>
              <a:gd name="connsiteX1053" fmla="*/ 4717662 w 6273102"/>
              <a:gd name="connsiteY1053" fmla="*/ 5605818 h 6849554"/>
              <a:gd name="connsiteX1054" fmla="*/ 3190740 w 6273102"/>
              <a:gd name="connsiteY1054" fmla="*/ 5605247 h 6849554"/>
              <a:gd name="connsiteX1055" fmla="*/ 3136638 w 6273102"/>
              <a:gd name="connsiteY1055" fmla="*/ 5659349 h 6849554"/>
              <a:gd name="connsiteX1056" fmla="*/ 3190740 w 6273102"/>
              <a:gd name="connsiteY1056" fmla="*/ 5713451 h 6849554"/>
              <a:gd name="connsiteX1057" fmla="*/ 3244842 w 6273102"/>
              <a:gd name="connsiteY1057" fmla="*/ 5659349 h 6849554"/>
              <a:gd name="connsiteX1058" fmla="*/ 3190740 w 6273102"/>
              <a:gd name="connsiteY1058" fmla="*/ 5605247 h 6849554"/>
              <a:gd name="connsiteX1059" fmla="*/ 1697863 w 6273102"/>
              <a:gd name="connsiteY1059" fmla="*/ 5602732 h 6849554"/>
              <a:gd name="connsiteX1060" fmla="*/ 1725867 w 6273102"/>
              <a:gd name="connsiteY1060" fmla="*/ 5630735 h 6849554"/>
              <a:gd name="connsiteX1061" fmla="*/ 1697863 w 6273102"/>
              <a:gd name="connsiteY1061" fmla="*/ 5658739 h 6849554"/>
              <a:gd name="connsiteX1062" fmla="*/ 1669860 w 6273102"/>
              <a:gd name="connsiteY1062" fmla="*/ 5630735 h 6849554"/>
              <a:gd name="connsiteX1063" fmla="*/ 1697863 w 6273102"/>
              <a:gd name="connsiteY1063" fmla="*/ 5602732 h 6849554"/>
              <a:gd name="connsiteX1064" fmla="*/ 741934 w 6273102"/>
              <a:gd name="connsiteY1064" fmla="*/ 5559107 h 6849554"/>
              <a:gd name="connsiteX1065" fmla="*/ 769938 w 6273102"/>
              <a:gd name="connsiteY1065" fmla="*/ 5587110 h 6849554"/>
              <a:gd name="connsiteX1066" fmla="*/ 741934 w 6273102"/>
              <a:gd name="connsiteY1066" fmla="*/ 5615114 h 6849554"/>
              <a:gd name="connsiteX1067" fmla="*/ 713930 w 6273102"/>
              <a:gd name="connsiteY1067" fmla="*/ 5587110 h 6849554"/>
              <a:gd name="connsiteX1068" fmla="*/ 741934 w 6273102"/>
              <a:gd name="connsiteY1068" fmla="*/ 5559107 h 6849554"/>
              <a:gd name="connsiteX1069" fmla="*/ 1566417 w 6273102"/>
              <a:gd name="connsiteY1069" fmla="*/ 5557774 h 6849554"/>
              <a:gd name="connsiteX1070" fmla="*/ 1594421 w 6273102"/>
              <a:gd name="connsiteY1070" fmla="*/ 5585778 h 6849554"/>
              <a:gd name="connsiteX1071" fmla="*/ 1566417 w 6273102"/>
              <a:gd name="connsiteY1071" fmla="*/ 5613781 h 6849554"/>
              <a:gd name="connsiteX1072" fmla="*/ 1538413 w 6273102"/>
              <a:gd name="connsiteY1072" fmla="*/ 5585778 h 6849554"/>
              <a:gd name="connsiteX1073" fmla="*/ 1566417 w 6273102"/>
              <a:gd name="connsiteY1073" fmla="*/ 5557774 h 6849554"/>
              <a:gd name="connsiteX1074" fmla="*/ 4852599 w 6273102"/>
              <a:gd name="connsiteY1074" fmla="*/ 5553939 h 6849554"/>
              <a:gd name="connsiteX1075" fmla="*/ 4798497 w 6273102"/>
              <a:gd name="connsiteY1075" fmla="*/ 5608041 h 6849554"/>
              <a:gd name="connsiteX1076" fmla="*/ 4852599 w 6273102"/>
              <a:gd name="connsiteY1076" fmla="*/ 5662143 h 6849554"/>
              <a:gd name="connsiteX1077" fmla="*/ 4906701 w 6273102"/>
              <a:gd name="connsiteY1077" fmla="*/ 5608041 h 6849554"/>
              <a:gd name="connsiteX1078" fmla="*/ 4852599 w 6273102"/>
              <a:gd name="connsiteY1078" fmla="*/ 5553939 h 6849554"/>
              <a:gd name="connsiteX1079" fmla="*/ 3055803 w 6273102"/>
              <a:gd name="connsiteY1079" fmla="*/ 5553367 h 6849554"/>
              <a:gd name="connsiteX1080" fmla="*/ 3001701 w 6273102"/>
              <a:gd name="connsiteY1080" fmla="*/ 5607469 h 6849554"/>
              <a:gd name="connsiteX1081" fmla="*/ 3055803 w 6273102"/>
              <a:gd name="connsiteY1081" fmla="*/ 5661571 h 6849554"/>
              <a:gd name="connsiteX1082" fmla="*/ 3109905 w 6273102"/>
              <a:gd name="connsiteY1082" fmla="*/ 5607469 h 6849554"/>
              <a:gd name="connsiteX1083" fmla="*/ 3055803 w 6273102"/>
              <a:gd name="connsiteY1083" fmla="*/ 5553367 h 6849554"/>
              <a:gd name="connsiteX1084" fmla="*/ 1447291 w 6273102"/>
              <a:gd name="connsiteY1084" fmla="*/ 5538851 h 6849554"/>
              <a:gd name="connsiteX1085" fmla="*/ 1475295 w 6273102"/>
              <a:gd name="connsiteY1085" fmla="*/ 5566854 h 6849554"/>
              <a:gd name="connsiteX1086" fmla="*/ 1447291 w 6273102"/>
              <a:gd name="connsiteY1086" fmla="*/ 5594858 h 6849554"/>
              <a:gd name="connsiteX1087" fmla="*/ 1419287 w 6273102"/>
              <a:gd name="connsiteY1087" fmla="*/ 5566854 h 6849554"/>
              <a:gd name="connsiteX1088" fmla="*/ 1447291 w 6273102"/>
              <a:gd name="connsiteY1088" fmla="*/ 5538851 h 6849554"/>
              <a:gd name="connsiteX1089" fmla="*/ 1641347 w 6273102"/>
              <a:gd name="connsiteY1089" fmla="*/ 5506593 h 6849554"/>
              <a:gd name="connsiteX1090" fmla="*/ 1679003 w 6273102"/>
              <a:gd name="connsiteY1090" fmla="*/ 5544248 h 6849554"/>
              <a:gd name="connsiteX1091" fmla="*/ 1641347 w 6273102"/>
              <a:gd name="connsiteY1091" fmla="*/ 5581904 h 6849554"/>
              <a:gd name="connsiteX1092" fmla="*/ 1603691 w 6273102"/>
              <a:gd name="connsiteY1092" fmla="*/ 5544248 h 6849554"/>
              <a:gd name="connsiteX1093" fmla="*/ 1641347 w 6273102"/>
              <a:gd name="connsiteY1093" fmla="*/ 5506593 h 6849554"/>
              <a:gd name="connsiteX1094" fmla="*/ 1399413 w 6273102"/>
              <a:gd name="connsiteY1094" fmla="*/ 5469636 h 6849554"/>
              <a:gd name="connsiteX1095" fmla="*/ 1427417 w 6273102"/>
              <a:gd name="connsiteY1095" fmla="*/ 5497640 h 6849554"/>
              <a:gd name="connsiteX1096" fmla="*/ 1399413 w 6273102"/>
              <a:gd name="connsiteY1096" fmla="*/ 5525643 h 6849554"/>
              <a:gd name="connsiteX1097" fmla="*/ 1371410 w 6273102"/>
              <a:gd name="connsiteY1097" fmla="*/ 5497640 h 6849554"/>
              <a:gd name="connsiteX1098" fmla="*/ 1399413 w 6273102"/>
              <a:gd name="connsiteY1098" fmla="*/ 5469636 h 6849554"/>
              <a:gd name="connsiteX1099" fmla="*/ 688847 w 6273102"/>
              <a:gd name="connsiteY1099" fmla="*/ 5469128 h 6849554"/>
              <a:gd name="connsiteX1100" fmla="*/ 716851 w 6273102"/>
              <a:gd name="connsiteY1100" fmla="*/ 5497132 h 6849554"/>
              <a:gd name="connsiteX1101" fmla="*/ 688847 w 6273102"/>
              <a:gd name="connsiteY1101" fmla="*/ 5525135 h 6849554"/>
              <a:gd name="connsiteX1102" fmla="*/ 660844 w 6273102"/>
              <a:gd name="connsiteY1102" fmla="*/ 5497132 h 6849554"/>
              <a:gd name="connsiteX1103" fmla="*/ 688847 w 6273102"/>
              <a:gd name="connsiteY1103" fmla="*/ 5469128 h 6849554"/>
              <a:gd name="connsiteX1104" fmla="*/ 1167575 w 6273102"/>
              <a:gd name="connsiteY1104" fmla="*/ 5464366 h 6849554"/>
              <a:gd name="connsiteX1105" fmla="*/ 1094486 w 6273102"/>
              <a:gd name="connsiteY1105" fmla="*/ 5537454 h 6849554"/>
              <a:gd name="connsiteX1106" fmla="*/ 1167575 w 6273102"/>
              <a:gd name="connsiteY1106" fmla="*/ 5610542 h 6849554"/>
              <a:gd name="connsiteX1107" fmla="*/ 1240663 w 6273102"/>
              <a:gd name="connsiteY1107" fmla="*/ 5537454 h 6849554"/>
              <a:gd name="connsiteX1108" fmla="*/ 1167575 w 6273102"/>
              <a:gd name="connsiteY1108" fmla="*/ 5464366 h 6849554"/>
              <a:gd name="connsiteX1109" fmla="*/ 928815 w 6273102"/>
              <a:gd name="connsiteY1109" fmla="*/ 5434012 h 6849554"/>
              <a:gd name="connsiteX1110" fmla="*/ 964184 w 6273102"/>
              <a:gd name="connsiteY1110" fmla="*/ 5469382 h 6849554"/>
              <a:gd name="connsiteX1111" fmla="*/ 928815 w 6273102"/>
              <a:gd name="connsiteY1111" fmla="*/ 5504751 h 6849554"/>
              <a:gd name="connsiteX1112" fmla="*/ 893445 w 6273102"/>
              <a:gd name="connsiteY1112" fmla="*/ 5469382 h 6849554"/>
              <a:gd name="connsiteX1113" fmla="*/ 928815 w 6273102"/>
              <a:gd name="connsiteY1113" fmla="*/ 5434012 h 6849554"/>
              <a:gd name="connsiteX1114" fmla="*/ 5015223 w 6273102"/>
              <a:gd name="connsiteY1114" fmla="*/ 5433606 h 6849554"/>
              <a:gd name="connsiteX1115" fmla="*/ 4923846 w 6273102"/>
              <a:gd name="connsiteY1115" fmla="*/ 5524982 h 6849554"/>
              <a:gd name="connsiteX1116" fmla="*/ 5015223 w 6273102"/>
              <a:gd name="connsiteY1116" fmla="*/ 5616359 h 6849554"/>
              <a:gd name="connsiteX1117" fmla="*/ 5106599 w 6273102"/>
              <a:gd name="connsiteY1117" fmla="*/ 5524982 h 6849554"/>
              <a:gd name="connsiteX1118" fmla="*/ 5015223 w 6273102"/>
              <a:gd name="connsiteY1118" fmla="*/ 5433606 h 6849554"/>
              <a:gd name="connsiteX1119" fmla="*/ 2893179 w 6273102"/>
              <a:gd name="connsiteY1119" fmla="*/ 5433035 h 6849554"/>
              <a:gd name="connsiteX1120" fmla="*/ 2801803 w 6273102"/>
              <a:gd name="connsiteY1120" fmla="*/ 5524412 h 6849554"/>
              <a:gd name="connsiteX1121" fmla="*/ 2893179 w 6273102"/>
              <a:gd name="connsiteY1121" fmla="*/ 5615788 h 6849554"/>
              <a:gd name="connsiteX1122" fmla="*/ 2984556 w 6273102"/>
              <a:gd name="connsiteY1122" fmla="*/ 5524412 h 6849554"/>
              <a:gd name="connsiteX1123" fmla="*/ 2893179 w 6273102"/>
              <a:gd name="connsiteY1123" fmla="*/ 5433035 h 6849554"/>
              <a:gd name="connsiteX1124" fmla="*/ 1505077 w 6273102"/>
              <a:gd name="connsiteY1124" fmla="*/ 5426456 h 6849554"/>
              <a:gd name="connsiteX1125" fmla="*/ 1559179 w 6273102"/>
              <a:gd name="connsiteY1125" fmla="*/ 5480558 h 6849554"/>
              <a:gd name="connsiteX1126" fmla="*/ 1505077 w 6273102"/>
              <a:gd name="connsiteY1126" fmla="*/ 5534660 h 6849554"/>
              <a:gd name="connsiteX1127" fmla="*/ 1450975 w 6273102"/>
              <a:gd name="connsiteY1127" fmla="*/ 5480558 h 6849554"/>
              <a:gd name="connsiteX1128" fmla="*/ 1505077 w 6273102"/>
              <a:gd name="connsiteY1128" fmla="*/ 5426456 h 6849554"/>
              <a:gd name="connsiteX1129" fmla="*/ 767144 w 6273102"/>
              <a:gd name="connsiteY1129" fmla="*/ 5388483 h 6849554"/>
              <a:gd name="connsiteX1130" fmla="*/ 821246 w 6273102"/>
              <a:gd name="connsiteY1130" fmla="*/ 5442585 h 6849554"/>
              <a:gd name="connsiteX1131" fmla="*/ 767144 w 6273102"/>
              <a:gd name="connsiteY1131" fmla="*/ 5496687 h 6849554"/>
              <a:gd name="connsiteX1132" fmla="*/ 713041 w 6273102"/>
              <a:gd name="connsiteY1132" fmla="*/ 5442585 h 6849554"/>
              <a:gd name="connsiteX1133" fmla="*/ 767144 w 6273102"/>
              <a:gd name="connsiteY1133" fmla="*/ 5388483 h 6849554"/>
              <a:gd name="connsiteX1134" fmla="*/ 5195181 w 6273102"/>
              <a:gd name="connsiteY1134" fmla="*/ 5386235 h 6849554"/>
              <a:gd name="connsiteX1135" fmla="*/ 5167178 w 6273102"/>
              <a:gd name="connsiteY1135" fmla="*/ 5414238 h 6849554"/>
              <a:gd name="connsiteX1136" fmla="*/ 5195181 w 6273102"/>
              <a:gd name="connsiteY1136" fmla="*/ 5442242 h 6849554"/>
              <a:gd name="connsiteX1137" fmla="*/ 5223185 w 6273102"/>
              <a:gd name="connsiteY1137" fmla="*/ 5414238 h 6849554"/>
              <a:gd name="connsiteX1138" fmla="*/ 5195181 w 6273102"/>
              <a:gd name="connsiteY1138" fmla="*/ 5386235 h 6849554"/>
              <a:gd name="connsiteX1139" fmla="*/ 2713221 w 6273102"/>
              <a:gd name="connsiteY1139" fmla="*/ 5385727 h 6849554"/>
              <a:gd name="connsiteX1140" fmla="*/ 2685218 w 6273102"/>
              <a:gd name="connsiteY1140" fmla="*/ 5413731 h 6849554"/>
              <a:gd name="connsiteX1141" fmla="*/ 2713221 w 6273102"/>
              <a:gd name="connsiteY1141" fmla="*/ 5441734 h 6849554"/>
              <a:gd name="connsiteX1142" fmla="*/ 2741224 w 6273102"/>
              <a:gd name="connsiteY1142" fmla="*/ 5413731 h 6849554"/>
              <a:gd name="connsiteX1143" fmla="*/ 2713221 w 6273102"/>
              <a:gd name="connsiteY1143" fmla="*/ 5385727 h 6849554"/>
              <a:gd name="connsiteX1144" fmla="*/ 1169671 w 6273102"/>
              <a:gd name="connsiteY1144" fmla="*/ 5384038 h 6849554"/>
              <a:gd name="connsiteX1145" fmla="*/ 1323023 w 6273102"/>
              <a:gd name="connsiteY1145" fmla="*/ 5537391 h 6849554"/>
              <a:gd name="connsiteX1146" fmla="*/ 1169671 w 6273102"/>
              <a:gd name="connsiteY1146" fmla="*/ 5690743 h 6849554"/>
              <a:gd name="connsiteX1147" fmla="*/ 1016318 w 6273102"/>
              <a:gd name="connsiteY1147" fmla="*/ 5537391 h 6849554"/>
              <a:gd name="connsiteX1148" fmla="*/ 1169671 w 6273102"/>
              <a:gd name="connsiteY1148" fmla="*/ 5384038 h 6849554"/>
              <a:gd name="connsiteX1149" fmla="*/ 635699 w 6273102"/>
              <a:gd name="connsiteY1149" fmla="*/ 5375973 h 6849554"/>
              <a:gd name="connsiteX1150" fmla="*/ 671068 w 6273102"/>
              <a:gd name="connsiteY1150" fmla="*/ 5411342 h 6849554"/>
              <a:gd name="connsiteX1151" fmla="*/ 635699 w 6273102"/>
              <a:gd name="connsiteY1151" fmla="*/ 5446712 h 6849554"/>
              <a:gd name="connsiteX1152" fmla="*/ 600330 w 6273102"/>
              <a:gd name="connsiteY1152" fmla="*/ 5411342 h 6849554"/>
              <a:gd name="connsiteX1153" fmla="*/ 635699 w 6273102"/>
              <a:gd name="connsiteY1153" fmla="*/ 5375973 h 6849554"/>
              <a:gd name="connsiteX1154" fmla="*/ 1050163 w 6273102"/>
              <a:gd name="connsiteY1154" fmla="*/ 5352224 h 6849554"/>
              <a:gd name="connsiteX1155" fmla="*/ 1078167 w 6273102"/>
              <a:gd name="connsiteY1155" fmla="*/ 5380228 h 6849554"/>
              <a:gd name="connsiteX1156" fmla="*/ 1050163 w 6273102"/>
              <a:gd name="connsiteY1156" fmla="*/ 5408231 h 6849554"/>
              <a:gd name="connsiteX1157" fmla="*/ 1022160 w 6273102"/>
              <a:gd name="connsiteY1157" fmla="*/ 5380228 h 6849554"/>
              <a:gd name="connsiteX1158" fmla="*/ 1050163 w 6273102"/>
              <a:gd name="connsiteY1158" fmla="*/ 5352224 h 6849554"/>
              <a:gd name="connsiteX1159" fmla="*/ 1406080 w 6273102"/>
              <a:gd name="connsiteY1159" fmla="*/ 5347462 h 6849554"/>
              <a:gd name="connsiteX1160" fmla="*/ 1443736 w 6273102"/>
              <a:gd name="connsiteY1160" fmla="*/ 5385117 h 6849554"/>
              <a:gd name="connsiteX1161" fmla="*/ 1406080 w 6273102"/>
              <a:gd name="connsiteY1161" fmla="*/ 5422773 h 6849554"/>
              <a:gd name="connsiteX1162" fmla="*/ 1368424 w 6273102"/>
              <a:gd name="connsiteY1162" fmla="*/ 5385117 h 6849554"/>
              <a:gd name="connsiteX1163" fmla="*/ 1406080 w 6273102"/>
              <a:gd name="connsiteY1163" fmla="*/ 5347462 h 6849554"/>
              <a:gd name="connsiteX1164" fmla="*/ 4025702 w 6273102"/>
              <a:gd name="connsiteY1164" fmla="*/ 5343754 h 6849554"/>
              <a:gd name="connsiteX1165" fmla="*/ 3951725 w 6273102"/>
              <a:gd name="connsiteY1165" fmla="*/ 5417731 h 6849554"/>
              <a:gd name="connsiteX1166" fmla="*/ 4025702 w 6273102"/>
              <a:gd name="connsiteY1166" fmla="*/ 5491709 h 6849554"/>
              <a:gd name="connsiteX1167" fmla="*/ 4099680 w 6273102"/>
              <a:gd name="connsiteY1167" fmla="*/ 5417731 h 6849554"/>
              <a:gd name="connsiteX1168" fmla="*/ 4025702 w 6273102"/>
              <a:gd name="connsiteY1168" fmla="*/ 5343754 h 6849554"/>
              <a:gd name="connsiteX1169" fmla="*/ 1498345 w 6273102"/>
              <a:gd name="connsiteY1169" fmla="*/ 5319776 h 6849554"/>
              <a:gd name="connsiteX1170" fmla="*/ 1536001 w 6273102"/>
              <a:gd name="connsiteY1170" fmla="*/ 5357432 h 6849554"/>
              <a:gd name="connsiteX1171" fmla="*/ 1498345 w 6273102"/>
              <a:gd name="connsiteY1171" fmla="*/ 5395087 h 6849554"/>
              <a:gd name="connsiteX1172" fmla="*/ 1460689 w 6273102"/>
              <a:gd name="connsiteY1172" fmla="*/ 5357432 h 6849554"/>
              <a:gd name="connsiteX1173" fmla="*/ 1498345 w 6273102"/>
              <a:gd name="connsiteY1173" fmla="*/ 5319776 h 6849554"/>
              <a:gd name="connsiteX1174" fmla="*/ 5281668 w 6273102"/>
              <a:gd name="connsiteY1174" fmla="*/ 5317084 h 6849554"/>
              <a:gd name="connsiteX1175" fmla="*/ 5253665 w 6273102"/>
              <a:gd name="connsiteY1175" fmla="*/ 5345088 h 6849554"/>
              <a:gd name="connsiteX1176" fmla="*/ 5281668 w 6273102"/>
              <a:gd name="connsiteY1176" fmla="*/ 5373091 h 6849554"/>
              <a:gd name="connsiteX1177" fmla="*/ 5309672 w 6273102"/>
              <a:gd name="connsiteY1177" fmla="*/ 5345088 h 6849554"/>
              <a:gd name="connsiteX1178" fmla="*/ 5281668 w 6273102"/>
              <a:gd name="connsiteY1178" fmla="*/ 5317084 h 6849554"/>
              <a:gd name="connsiteX1179" fmla="*/ 2626734 w 6273102"/>
              <a:gd name="connsiteY1179" fmla="*/ 5316512 h 6849554"/>
              <a:gd name="connsiteX1180" fmla="*/ 2598730 w 6273102"/>
              <a:gd name="connsiteY1180" fmla="*/ 5344516 h 6849554"/>
              <a:gd name="connsiteX1181" fmla="*/ 2626734 w 6273102"/>
              <a:gd name="connsiteY1181" fmla="*/ 5372519 h 6849554"/>
              <a:gd name="connsiteX1182" fmla="*/ 2654737 w 6273102"/>
              <a:gd name="connsiteY1182" fmla="*/ 5344516 h 6849554"/>
              <a:gd name="connsiteX1183" fmla="*/ 2626734 w 6273102"/>
              <a:gd name="connsiteY1183" fmla="*/ 5316512 h 6849554"/>
              <a:gd name="connsiteX1184" fmla="*/ 5347391 w 6273102"/>
              <a:gd name="connsiteY1184" fmla="*/ 5268633 h 6849554"/>
              <a:gd name="connsiteX1185" fmla="*/ 5319387 w 6273102"/>
              <a:gd name="connsiteY1185" fmla="*/ 5296637 h 6849554"/>
              <a:gd name="connsiteX1186" fmla="*/ 5347391 w 6273102"/>
              <a:gd name="connsiteY1186" fmla="*/ 5324640 h 6849554"/>
              <a:gd name="connsiteX1187" fmla="*/ 5375395 w 6273102"/>
              <a:gd name="connsiteY1187" fmla="*/ 5296637 h 6849554"/>
              <a:gd name="connsiteX1188" fmla="*/ 5347391 w 6273102"/>
              <a:gd name="connsiteY1188" fmla="*/ 5268633 h 6849554"/>
              <a:gd name="connsiteX1189" fmla="*/ 2561012 w 6273102"/>
              <a:gd name="connsiteY1189" fmla="*/ 5268062 h 6849554"/>
              <a:gd name="connsiteX1190" fmla="*/ 2533008 w 6273102"/>
              <a:gd name="connsiteY1190" fmla="*/ 5296065 h 6849554"/>
              <a:gd name="connsiteX1191" fmla="*/ 2561012 w 6273102"/>
              <a:gd name="connsiteY1191" fmla="*/ 5324069 h 6849554"/>
              <a:gd name="connsiteX1192" fmla="*/ 2589015 w 6273102"/>
              <a:gd name="connsiteY1192" fmla="*/ 5296065 h 6849554"/>
              <a:gd name="connsiteX1193" fmla="*/ 2561012 w 6273102"/>
              <a:gd name="connsiteY1193" fmla="*/ 5268062 h 6849554"/>
              <a:gd name="connsiteX1194" fmla="*/ 1298575 w 6273102"/>
              <a:gd name="connsiteY1194" fmla="*/ 5241099 h 6849554"/>
              <a:gd name="connsiteX1195" fmla="*/ 1352677 w 6273102"/>
              <a:gd name="connsiteY1195" fmla="*/ 5295201 h 6849554"/>
              <a:gd name="connsiteX1196" fmla="*/ 1298575 w 6273102"/>
              <a:gd name="connsiteY1196" fmla="*/ 5349303 h 6849554"/>
              <a:gd name="connsiteX1197" fmla="*/ 1244473 w 6273102"/>
              <a:gd name="connsiteY1197" fmla="*/ 5295201 h 6849554"/>
              <a:gd name="connsiteX1198" fmla="*/ 1298575 w 6273102"/>
              <a:gd name="connsiteY1198" fmla="*/ 5241099 h 6849554"/>
              <a:gd name="connsiteX1199" fmla="*/ 3351014 w 6273102"/>
              <a:gd name="connsiteY1199" fmla="*/ 5229581 h 6849554"/>
              <a:gd name="connsiteX1200" fmla="*/ 3277037 w 6273102"/>
              <a:gd name="connsiteY1200" fmla="*/ 5303558 h 6849554"/>
              <a:gd name="connsiteX1201" fmla="*/ 3351014 w 6273102"/>
              <a:gd name="connsiteY1201" fmla="*/ 5377536 h 6849554"/>
              <a:gd name="connsiteX1202" fmla="*/ 3424992 w 6273102"/>
              <a:gd name="connsiteY1202" fmla="*/ 5303558 h 6849554"/>
              <a:gd name="connsiteX1203" fmla="*/ 3351014 w 6273102"/>
              <a:gd name="connsiteY1203" fmla="*/ 5229581 h 6849554"/>
              <a:gd name="connsiteX1204" fmla="*/ 499555 w 6273102"/>
              <a:gd name="connsiteY1204" fmla="*/ 5184648 h 6849554"/>
              <a:gd name="connsiteX1205" fmla="*/ 588328 w 6273102"/>
              <a:gd name="connsiteY1205" fmla="*/ 5273421 h 6849554"/>
              <a:gd name="connsiteX1206" fmla="*/ 499555 w 6273102"/>
              <a:gd name="connsiteY1206" fmla="*/ 5362194 h 6849554"/>
              <a:gd name="connsiteX1207" fmla="*/ 410782 w 6273102"/>
              <a:gd name="connsiteY1207" fmla="*/ 5273421 h 6849554"/>
              <a:gd name="connsiteX1208" fmla="*/ 499555 w 6273102"/>
              <a:gd name="connsiteY1208" fmla="*/ 5184648 h 6849554"/>
              <a:gd name="connsiteX1209" fmla="*/ 1361186 w 6273102"/>
              <a:gd name="connsiteY1209" fmla="*/ 5180393 h 6849554"/>
              <a:gd name="connsiteX1210" fmla="*/ 1389190 w 6273102"/>
              <a:gd name="connsiteY1210" fmla="*/ 5208396 h 6849554"/>
              <a:gd name="connsiteX1211" fmla="*/ 1361186 w 6273102"/>
              <a:gd name="connsiteY1211" fmla="*/ 5236400 h 6849554"/>
              <a:gd name="connsiteX1212" fmla="*/ 1333183 w 6273102"/>
              <a:gd name="connsiteY1212" fmla="*/ 5208396 h 6849554"/>
              <a:gd name="connsiteX1213" fmla="*/ 1361186 w 6273102"/>
              <a:gd name="connsiteY1213" fmla="*/ 5180393 h 6849554"/>
              <a:gd name="connsiteX1214" fmla="*/ 1278445 w 6273102"/>
              <a:gd name="connsiteY1214" fmla="*/ 5165344 h 6849554"/>
              <a:gd name="connsiteX1215" fmla="*/ 1306449 w 6273102"/>
              <a:gd name="connsiteY1215" fmla="*/ 5193347 h 6849554"/>
              <a:gd name="connsiteX1216" fmla="*/ 1278445 w 6273102"/>
              <a:gd name="connsiteY1216" fmla="*/ 5221351 h 6849554"/>
              <a:gd name="connsiteX1217" fmla="*/ 1250441 w 6273102"/>
              <a:gd name="connsiteY1217" fmla="*/ 5193347 h 6849554"/>
              <a:gd name="connsiteX1218" fmla="*/ 1278445 w 6273102"/>
              <a:gd name="connsiteY1218" fmla="*/ 5165344 h 6849554"/>
              <a:gd name="connsiteX1219" fmla="*/ 4824976 w 6273102"/>
              <a:gd name="connsiteY1219" fmla="*/ 5146523 h 6849554"/>
              <a:gd name="connsiteX1220" fmla="*/ 4750998 w 6273102"/>
              <a:gd name="connsiteY1220" fmla="*/ 5220500 h 6849554"/>
              <a:gd name="connsiteX1221" fmla="*/ 4824976 w 6273102"/>
              <a:gd name="connsiteY1221" fmla="*/ 5294478 h 6849554"/>
              <a:gd name="connsiteX1222" fmla="*/ 4898954 w 6273102"/>
              <a:gd name="connsiteY1222" fmla="*/ 5220500 h 6849554"/>
              <a:gd name="connsiteX1223" fmla="*/ 4824976 w 6273102"/>
              <a:gd name="connsiteY1223" fmla="*/ 5146523 h 6849554"/>
              <a:gd name="connsiteX1224" fmla="*/ 1151128 w 6273102"/>
              <a:gd name="connsiteY1224" fmla="*/ 5144071 h 6849554"/>
              <a:gd name="connsiteX1225" fmla="*/ 1191768 w 6273102"/>
              <a:gd name="connsiteY1225" fmla="*/ 5184711 h 6849554"/>
              <a:gd name="connsiteX1226" fmla="*/ 1151128 w 6273102"/>
              <a:gd name="connsiteY1226" fmla="*/ 5225351 h 6849554"/>
              <a:gd name="connsiteX1227" fmla="*/ 1110488 w 6273102"/>
              <a:gd name="connsiteY1227" fmla="*/ 5184711 h 6849554"/>
              <a:gd name="connsiteX1228" fmla="*/ 1151128 w 6273102"/>
              <a:gd name="connsiteY1228" fmla="*/ 5144071 h 6849554"/>
              <a:gd name="connsiteX1229" fmla="*/ 5478900 w 6273102"/>
              <a:gd name="connsiteY1229" fmla="*/ 5135283 h 6849554"/>
              <a:gd name="connsiteX1230" fmla="*/ 5424798 w 6273102"/>
              <a:gd name="connsiteY1230" fmla="*/ 5189385 h 6849554"/>
              <a:gd name="connsiteX1231" fmla="*/ 5478900 w 6273102"/>
              <a:gd name="connsiteY1231" fmla="*/ 5243487 h 6849554"/>
              <a:gd name="connsiteX1232" fmla="*/ 5533002 w 6273102"/>
              <a:gd name="connsiteY1232" fmla="*/ 5189385 h 6849554"/>
              <a:gd name="connsiteX1233" fmla="*/ 5478900 w 6273102"/>
              <a:gd name="connsiteY1233" fmla="*/ 5135283 h 6849554"/>
              <a:gd name="connsiteX1234" fmla="*/ 2429502 w 6273102"/>
              <a:gd name="connsiteY1234" fmla="*/ 5134712 h 6849554"/>
              <a:gd name="connsiteX1235" fmla="*/ 2375400 w 6273102"/>
              <a:gd name="connsiteY1235" fmla="*/ 5188814 h 6849554"/>
              <a:gd name="connsiteX1236" fmla="*/ 2429502 w 6273102"/>
              <a:gd name="connsiteY1236" fmla="*/ 5242916 h 6849554"/>
              <a:gd name="connsiteX1237" fmla="*/ 2483604 w 6273102"/>
              <a:gd name="connsiteY1237" fmla="*/ 5188814 h 6849554"/>
              <a:gd name="connsiteX1238" fmla="*/ 2429502 w 6273102"/>
              <a:gd name="connsiteY1238" fmla="*/ 5134712 h 6849554"/>
              <a:gd name="connsiteX1239" fmla="*/ 950151 w 6273102"/>
              <a:gd name="connsiteY1239" fmla="*/ 5132959 h 6849554"/>
              <a:gd name="connsiteX1240" fmla="*/ 1067880 w 6273102"/>
              <a:gd name="connsiteY1240" fmla="*/ 5250688 h 6849554"/>
              <a:gd name="connsiteX1241" fmla="*/ 950151 w 6273102"/>
              <a:gd name="connsiteY1241" fmla="*/ 5368417 h 6849554"/>
              <a:gd name="connsiteX1242" fmla="*/ 832422 w 6273102"/>
              <a:gd name="connsiteY1242" fmla="*/ 5250688 h 6849554"/>
              <a:gd name="connsiteX1243" fmla="*/ 950151 w 6273102"/>
              <a:gd name="connsiteY1243" fmla="*/ 5132959 h 6849554"/>
              <a:gd name="connsiteX1244" fmla="*/ 888238 w 6273102"/>
              <a:gd name="connsiteY1244" fmla="*/ 5082984 h 6849554"/>
              <a:gd name="connsiteX1245" fmla="*/ 916242 w 6273102"/>
              <a:gd name="connsiteY1245" fmla="*/ 5110988 h 6849554"/>
              <a:gd name="connsiteX1246" fmla="*/ 888238 w 6273102"/>
              <a:gd name="connsiteY1246" fmla="*/ 5138991 h 6849554"/>
              <a:gd name="connsiteX1247" fmla="*/ 860235 w 6273102"/>
              <a:gd name="connsiteY1247" fmla="*/ 5110988 h 6849554"/>
              <a:gd name="connsiteX1248" fmla="*/ 888238 w 6273102"/>
              <a:gd name="connsiteY1248" fmla="*/ 5082984 h 6849554"/>
              <a:gd name="connsiteX1249" fmla="*/ 5586150 w 6273102"/>
              <a:gd name="connsiteY1249" fmla="*/ 5050638 h 6849554"/>
              <a:gd name="connsiteX1250" fmla="*/ 5558146 w 6273102"/>
              <a:gd name="connsiteY1250" fmla="*/ 5078642 h 6849554"/>
              <a:gd name="connsiteX1251" fmla="*/ 5586150 w 6273102"/>
              <a:gd name="connsiteY1251" fmla="*/ 5106645 h 6849554"/>
              <a:gd name="connsiteX1252" fmla="*/ 5614154 w 6273102"/>
              <a:gd name="connsiteY1252" fmla="*/ 5078642 h 6849554"/>
              <a:gd name="connsiteX1253" fmla="*/ 5586150 w 6273102"/>
              <a:gd name="connsiteY1253" fmla="*/ 5050638 h 6849554"/>
              <a:gd name="connsiteX1254" fmla="*/ 2322252 w 6273102"/>
              <a:gd name="connsiteY1254" fmla="*/ 5050066 h 6849554"/>
              <a:gd name="connsiteX1255" fmla="*/ 2294248 w 6273102"/>
              <a:gd name="connsiteY1255" fmla="*/ 5078069 h 6849554"/>
              <a:gd name="connsiteX1256" fmla="*/ 2322252 w 6273102"/>
              <a:gd name="connsiteY1256" fmla="*/ 5106073 h 6849554"/>
              <a:gd name="connsiteX1257" fmla="*/ 2350255 w 6273102"/>
              <a:gd name="connsiteY1257" fmla="*/ 5078069 h 6849554"/>
              <a:gd name="connsiteX1258" fmla="*/ 2322252 w 6273102"/>
              <a:gd name="connsiteY1258" fmla="*/ 5050066 h 6849554"/>
              <a:gd name="connsiteX1259" fmla="*/ 460503 w 6273102"/>
              <a:gd name="connsiteY1259" fmla="*/ 5044757 h 6849554"/>
              <a:gd name="connsiteX1260" fmla="*/ 488506 w 6273102"/>
              <a:gd name="connsiteY1260" fmla="*/ 5072760 h 6849554"/>
              <a:gd name="connsiteX1261" fmla="*/ 460503 w 6273102"/>
              <a:gd name="connsiteY1261" fmla="*/ 5100764 h 6849554"/>
              <a:gd name="connsiteX1262" fmla="*/ 432499 w 6273102"/>
              <a:gd name="connsiteY1262" fmla="*/ 5072760 h 6849554"/>
              <a:gd name="connsiteX1263" fmla="*/ 460503 w 6273102"/>
              <a:gd name="connsiteY1263" fmla="*/ 5044757 h 6849554"/>
              <a:gd name="connsiteX1264" fmla="*/ 684085 w 6273102"/>
              <a:gd name="connsiteY1264" fmla="*/ 5041519 h 6849554"/>
              <a:gd name="connsiteX1265" fmla="*/ 740473 w 6273102"/>
              <a:gd name="connsiteY1265" fmla="*/ 5097907 h 6849554"/>
              <a:gd name="connsiteX1266" fmla="*/ 684085 w 6273102"/>
              <a:gd name="connsiteY1266" fmla="*/ 5154295 h 6849554"/>
              <a:gd name="connsiteX1267" fmla="*/ 627697 w 6273102"/>
              <a:gd name="connsiteY1267" fmla="*/ 5097907 h 6849554"/>
              <a:gd name="connsiteX1268" fmla="*/ 684085 w 6273102"/>
              <a:gd name="connsiteY1268" fmla="*/ 5041519 h 6849554"/>
              <a:gd name="connsiteX1269" fmla="*/ 1138682 w 6273102"/>
              <a:gd name="connsiteY1269" fmla="*/ 5020945 h 6849554"/>
              <a:gd name="connsiteX1270" fmla="*/ 1192784 w 6273102"/>
              <a:gd name="connsiteY1270" fmla="*/ 5075047 h 6849554"/>
              <a:gd name="connsiteX1271" fmla="*/ 1138682 w 6273102"/>
              <a:gd name="connsiteY1271" fmla="*/ 5129149 h 6849554"/>
              <a:gd name="connsiteX1272" fmla="*/ 1084579 w 6273102"/>
              <a:gd name="connsiteY1272" fmla="*/ 5075047 h 6849554"/>
              <a:gd name="connsiteX1273" fmla="*/ 1138682 w 6273102"/>
              <a:gd name="connsiteY1273" fmla="*/ 5020945 h 6849554"/>
              <a:gd name="connsiteX1274" fmla="*/ 848804 w 6273102"/>
              <a:gd name="connsiteY1274" fmla="*/ 4995100 h 6849554"/>
              <a:gd name="connsiteX1275" fmla="*/ 886460 w 6273102"/>
              <a:gd name="connsiteY1275" fmla="*/ 5032755 h 6849554"/>
              <a:gd name="connsiteX1276" fmla="*/ 848804 w 6273102"/>
              <a:gd name="connsiteY1276" fmla="*/ 5070411 h 6849554"/>
              <a:gd name="connsiteX1277" fmla="*/ 811148 w 6273102"/>
              <a:gd name="connsiteY1277" fmla="*/ 5032755 h 6849554"/>
              <a:gd name="connsiteX1278" fmla="*/ 848804 w 6273102"/>
              <a:gd name="connsiteY1278" fmla="*/ 4995100 h 6849554"/>
              <a:gd name="connsiteX1279" fmla="*/ 1216469 w 6273102"/>
              <a:gd name="connsiteY1279" fmla="*/ 4985512 h 6849554"/>
              <a:gd name="connsiteX1280" fmla="*/ 1244473 w 6273102"/>
              <a:gd name="connsiteY1280" fmla="*/ 5013516 h 6849554"/>
              <a:gd name="connsiteX1281" fmla="*/ 1216469 w 6273102"/>
              <a:gd name="connsiteY1281" fmla="*/ 5041519 h 6849554"/>
              <a:gd name="connsiteX1282" fmla="*/ 1188465 w 6273102"/>
              <a:gd name="connsiteY1282" fmla="*/ 5013516 h 6849554"/>
              <a:gd name="connsiteX1283" fmla="*/ 1216469 w 6273102"/>
              <a:gd name="connsiteY1283" fmla="*/ 4985512 h 6849554"/>
              <a:gd name="connsiteX1284" fmla="*/ 5658795 w 6273102"/>
              <a:gd name="connsiteY1284" fmla="*/ 4967580 h 6849554"/>
              <a:gd name="connsiteX1285" fmla="*/ 5630792 w 6273102"/>
              <a:gd name="connsiteY1285" fmla="*/ 4995583 h 6849554"/>
              <a:gd name="connsiteX1286" fmla="*/ 5658795 w 6273102"/>
              <a:gd name="connsiteY1286" fmla="*/ 5023587 h 6849554"/>
              <a:gd name="connsiteX1287" fmla="*/ 5686799 w 6273102"/>
              <a:gd name="connsiteY1287" fmla="*/ 4995583 h 6849554"/>
              <a:gd name="connsiteX1288" fmla="*/ 5658795 w 6273102"/>
              <a:gd name="connsiteY1288" fmla="*/ 4967580 h 6849554"/>
              <a:gd name="connsiteX1289" fmla="*/ 2249608 w 6273102"/>
              <a:gd name="connsiteY1289" fmla="*/ 4967072 h 6849554"/>
              <a:gd name="connsiteX1290" fmla="*/ 2221604 w 6273102"/>
              <a:gd name="connsiteY1290" fmla="*/ 4995075 h 6849554"/>
              <a:gd name="connsiteX1291" fmla="*/ 2249608 w 6273102"/>
              <a:gd name="connsiteY1291" fmla="*/ 5023079 h 6849554"/>
              <a:gd name="connsiteX1292" fmla="*/ 2277611 w 6273102"/>
              <a:gd name="connsiteY1292" fmla="*/ 4995075 h 6849554"/>
              <a:gd name="connsiteX1293" fmla="*/ 2249608 w 6273102"/>
              <a:gd name="connsiteY1293" fmla="*/ 4967072 h 6849554"/>
              <a:gd name="connsiteX1294" fmla="*/ 979932 w 6273102"/>
              <a:gd name="connsiteY1294" fmla="*/ 4924679 h 6849554"/>
              <a:gd name="connsiteX1295" fmla="*/ 1007936 w 6273102"/>
              <a:gd name="connsiteY1295" fmla="*/ 4952683 h 6849554"/>
              <a:gd name="connsiteX1296" fmla="*/ 979932 w 6273102"/>
              <a:gd name="connsiteY1296" fmla="*/ 4980686 h 6849554"/>
              <a:gd name="connsiteX1297" fmla="*/ 951928 w 6273102"/>
              <a:gd name="connsiteY1297" fmla="*/ 4952683 h 6849554"/>
              <a:gd name="connsiteX1298" fmla="*/ 979932 w 6273102"/>
              <a:gd name="connsiteY1298" fmla="*/ 4924679 h 6849554"/>
              <a:gd name="connsiteX1299" fmla="*/ 812545 w 6273102"/>
              <a:gd name="connsiteY1299" fmla="*/ 4923028 h 6849554"/>
              <a:gd name="connsiteX1300" fmla="*/ 840549 w 6273102"/>
              <a:gd name="connsiteY1300" fmla="*/ 4951032 h 6849554"/>
              <a:gd name="connsiteX1301" fmla="*/ 812545 w 6273102"/>
              <a:gd name="connsiteY1301" fmla="*/ 4979035 h 6849554"/>
              <a:gd name="connsiteX1302" fmla="*/ 784541 w 6273102"/>
              <a:gd name="connsiteY1302" fmla="*/ 4951032 h 6849554"/>
              <a:gd name="connsiteX1303" fmla="*/ 812545 w 6273102"/>
              <a:gd name="connsiteY1303" fmla="*/ 4923028 h 6849554"/>
              <a:gd name="connsiteX1304" fmla="*/ 1102360 w 6273102"/>
              <a:gd name="connsiteY1304" fmla="*/ 4892040 h 6849554"/>
              <a:gd name="connsiteX1305" fmla="*/ 1140016 w 6273102"/>
              <a:gd name="connsiteY1305" fmla="*/ 4929696 h 6849554"/>
              <a:gd name="connsiteX1306" fmla="*/ 1102360 w 6273102"/>
              <a:gd name="connsiteY1306" fmla="*/ 4967351 h 6849554"/>
              <a:gd name="connsiteX1307" fmla="*/ 1064704 w 6273102"/>
              <a:gd name="connsiteY1307" fmla="*/ 4929696 h 6849554"/>
              <a:gd name="connsiteX1308" fmla="*/ 1102360 w 6273102"/>
              <a:gd name="connsiteY1308" fmla="*/ 4892040 h 6849554"/>
              <a:gd name="connsiteX1309" fmla="*/ 389001 w 6273102"/>
              <a:gd name="connsiteY1309" fmla="*/ 4849114 h 6849554"/>
              <a:gd name="connsiteX1310" fmla="*/ 443103 w 6273102"/>
              <a:gd name="connsiteY1310" fmla="*/ 4903216 h 6849554"/>
              <a:gd name="connsiteX1311" fmla="*/ 389001 w 6273102"/>
              <a:gd name="connsiteY1311" fmla="*/ 4957318 h 6849554"/>
              <a:gd name="connsiteX1312" fmla="*/ 334899 w 6273102"/>
              <a:gd name="connsiteY1312" fmla="*/ 4903216 h 6849554"/>
              <a:gd name="connsiteX1313" fmla="*/ 389001 w 6273102"/>
              <a:gd name="connsiteY1313" fmla="*/ 4849114 h 6849554"/>
              <a:gd name="connsiteX1314" fmla="*/ 2697091 w 6273102"/>
              <a:gd name="connsiteY1314" fmla="*/ 4835119 h 6849554"/>
              <a:gd name="connsiteX1315" fmla="*/ 2623114 w 6273102"/>
              <a:gd name="connsiteY1315" fmla="*/ 4909096 h 6849554"/>
              <a:gd name="connsiteX1316" fmla="*/ 2697091 w 6273102"/>
              <a:gd name="connsiteY1316" fmla="*/ 4983074 h 6849554"/>
              <a:gd name="connsiteX1317" fmla="*/ 2771069 w 6273102"/>
              <a:gd name="connsiteY1317" fmla="*/ 4909096 h 6849554"/>
              <a:gd name="connsiteX1318" fmla="*/ 2697091 w 6273102"/>
              <a:gd name="connsiteY1318" fmla="*/ 4835119 h 6849554"/>
              <a:gd name="connsiteX1319" fmla="*/ 969900 w 6273102"/>
              <a:gd name="connsiteY1319" fmla="*/ 4814633 h 6849554"/>
              <a:gd name="connsiteX1320" fmla="*/ 1005269 w 6273102"/>
              <a:gd name="connsiteY1320" fmla="*/ 4850003 h 6849554"/>
              <a:gd name="connsiteX1321" fmla="*/ 969900 w 6273102"/>
              <a:gd name="connsiteY1321" fmla="*/ 4885372 h 6849554"/>
              <a:gd name="connsiteX1322" fmla="*/ 934531 w 6273102"/>
              <a:gd name="connsiteY1322" fmla="*/ 4850003 h 6849554"/>
              <a:gd name="connsiteX1323" fmla="*/ 969900 w 6273102"/>
              <a:gd name="connsiteY1323" fmla="*/ 4814633 h 6849554"/>
              <a:gd name="connsiteX1324" fmla="*/ 5779889 w 6273102"/>
              <a:gd name="connsiteY1324" fmla="*/ 4801527 h 6849554"/>
              <a:gd name="connsiteX1325" fmla="*/ 5751885 w 6273102"/>
              <a:gd name="connsiteY1325" fmla="*/ 4829531 h 6849554"/>
              <a:gd name="connsiteX1326" fmla="*/ 5779889 w 6273102"/>
              <a:gd name="connsiteY1326" fmla="*/ 4857534 h 6849554"/>
              <a:gd name="connsiteX1327" fmla="*/ 5807893 w 6273102"/>
              <a:gd name="connsiteY1327" fmla="*/ 4829531 h 6849554"/>
              <a:gd name="connsiteX1328" fmla="*/ 5779889 w 6273102"/>
              <a:gd name="connsiteY1328" fmla="*/ 4801527 h 6849554"/>
              <a:gd name="connsiteX1329" fmla="*/ 2128513 w 6273102"/>
              <a:gd name="connsiteY1329" fmla="*/ 4800956 h 6849554"/>
              <a:gd name="connsiteX1330" fmla="*/ 2100509 w 6273102"/>
              <a:gd name="connsiteY1330" fmla="*/ 4828960 h 6849554"/>
              <a:gd name="connsiteX1331" fmla="*/ 2128513 w 6273102"/>
              <a:gd name="connsiteY1331" fmla="*/ 4856963 h 6849554"/>
              <a:gd name="connsiteX1332" fmla="*/ 2156516 w 6273102"/>
              <a:gd name="connsiteY1332" fmla="*/ 4828960 h 6849554"/>
              <a:gd name="connsiteX1333" fmla="*/ 2128513 w 6273102"/>
              <a:gd name="connsiteY1333" fmla="*/ 4800956 h 6849554"/>
              <a:gd name="connsiteX1334" fmla="*/ 768096 w 6273102"/>
              <a:gd name="connsiteY1334" fmla="*/ 4756975 h 6849554"/>
              <a:gd name="connsiteX1335" fmla="*/ 842963 w 6273102"/>
              <a:gd name="connsiteY1335" fmla="*/ 4831841 h 6849554"/>
              <a:gd name="connsiteX1336" fmla="*/ 768096 w 6273102"/>
              <a:gd name="connsiteY1336" fmla="*/ 4906708 h 6849554"/>
              <a:gd name="connsiteX1337" fmla="*/ 693229 w 6273102"/>
              <a:gd name="connsiteY1337" fmla="*/ 4831841 h 6849554"/>
              <a:gd name="connsiteX1338" fmla="*/ 768096 w 6273102"/>
              <a:gd name="connsiteY1338" fmla="*/ 4756975 h 6849554"/>
              <a:gd name="connsiteX1339" fmla="*/ 1138491 w 6273102"/>
              <a:gd name="connsiteY1339" fmla="*/ 4756912 h 6849554"/>
              <a:gd name="connsiteX1340" fmla="*/ 1176147 w 6273102"/>
              <a:gd name="connsiteY1340" fmla="*/ 4794567 h 6849554"/>
              <a:gd name="connsiteX1341" fmla="*/ 1138491 w 6273102"/>
              <a:gd name="connsiteY1341" fmla="*/ 4832223 h 6849554"/>
              <a:gd name="connsiteX1342" fmla="*/ 1100835 w 6273102"/>
              <a:gd name="connsiteY1342" fmla="*/ 4794567 h 6849554"/>
              <a:gd name="connsiteX1343" fmla="*/ 1138491 w 6273102"/>
              <a:gd name="connsiteY1343" fmla="*/ 4756912 h 6849554"/>
              <a:gd name="connsiteX1344" fmla="*/ 5323198 w 6273102"/>
              <a:gd name="connsiteY1344" fmla="*/ 4752124 h 6849554"/>
              <a:gd name="connsiteX1345" fmla="*/ 5249220 w 6273102"/>
              <a:gd name="connsiteY1345" fmla="*/ 4826101 h 6849554"/>
              <a:gd name="connsiteX1346" fmla="*/ 5323198 w 6273102"/>
              <a:gd name="connsiteY1346" fmla="*/ 4900079 h 6849554"/>
              <a:gd name="connsiteX1347" fmla="*/ 5397175 w 6273102"/>
              <a:gd name="connsiteY1347" fmla="*/ 4826101 h 6849554"/>
              <a:gd name="connsiteX1348" fmla="*/ 5323198 w 6273102"/>
              <a:gd name="connsiteY1348" fmla="*/ 4752124 h 6849554"/>
              <a:gd name="connsiteX1349" fmla="*/ 585090 w 6273102"/>
              <a:gd name="connsiteY1349" fmla="*/ 4746180 h 6849554"/>
              <a:gd name="connsiteX1350" fmla="*/ 647510 w 6273102"/>
              <a:gd name="connsiteY1350" fmla="*/ 4808601 h 6849554"/>
              <a:gd name="connsiteX1351" fmla="*/ 585090 w 6273102"/>
              <a:gd name="connsiteY1351" fmla="*/ 4871021 h 6849554"/>
              <a:gd name="connsiteX1352" fmla="*/ 522669 w 6273102"/>
              <a:gd name="connsiteY1352" fmla="*/ 4808601 h 6849554"/>
              <a:gd name="connsiteX1353" fmla="*/ 585090 w 6273102"/>
              <a:gd name="connsiteY1353" fmla="*/ 4746180 h 6849554"/>
              <a:gd name="connsiteX1354" fmla="*/ 716788 w 6273102"/>
              <a:gd name="connsiteY1354" fmla="*/ 4697920 h 6849554"/>
              <a:gd name="connsiteX1355" fmla="*/ 744792 w 6273102"/>
              <a:gd name="connsiteY1355" fmla="*/ 4725923 h 6849554"/>
              <a:gd name="connsiteX1356" fmla="*/ 716788 w 6273102"/>
              <a:gd name="connsiteY1356" fmla="*/ 4753927 h 6849554"/>
              <a:gd name="connsiteX1357" fmla="*/ 688785 w 6273102"/>
              <a:gd name="connsiteY1357" fmla="*/ 4725923 h 6849554"/>
              <a:gd name="connsiteX1358" fmla="*/ 716788 w 6273102"/>
              <a:gd name="connsiteY1358" fmla="*/ 4697920 h 6849554"/>
              <a:gd name="connsiteX1359" fmla="*/ 310579 w 6273102"/>
              <a:gd name="connsiteY1359" fmla="*/ 4664138 h 6849554"/>
              <a:gd name="connsiteX1360" fmla="*/ 338582 w 6273102"/>
              <a:gd name="connsiteY1360" fmla="*/ 4692141 h 6849554"/>
              <a:gd name="connsiteX1361" fmla="*/ 310579 w 6273102"/>
              <a:gd name="connsiteY1361" fmla="*/ 4720145 h 6849554"/>
              <a:gd name="connsiteX1362" fmla="*/ 282575 w 6273102"/>
              <a:gd name="connsiteY1362" fmla="*/ 4692141 h 6849554"/>
              <a:gd name="connsiteX1363" fmla="*/ 310579 w 6273102"/>
              <a:gd name="connsiteY1363" fmla="*/ 4664138 h 6849554"/>
              <a:gd name="connsiteX1364" fmla="*/ 1042860 w 6273102"/>
              <a:gd name="connsiteY1364" fmla="*/ 4663440 h 6849554"/>
              <a:gd name="connsiteX1365" fmla="*/ 1080516 w 6273102"/>
              <a:gd name="connsiteY1365" fmla="*/ 4701096 h 6849554"/>
              <a:gd name="connsiteX1366" fmla="*/ 1042860 w 6273102"/>
              <a:gd name="connsiteY1366" fmla="*/ 4738751 h 6849554"/>
              <a:gd name="connsiteX1367" fmla="*/ 1005204 w 6273102"/>
              <a:gd name="connsiteY1367" fmla="*/ 4701096 h 6849554"/>
              <a:gd name="connsiteX1368" fmla="*/ 1042860 w 6273102"/>
              <a:gd name="connsiteY1368" fmla="*/ 4663440 h 6849554"/>
              <a:gd name="connsiteX1369" fmla="*/ 896556 w 6273102"/>
              <a:gd name="connsiteY1369" fmla="*/ 4658360 h 6849554"/>
              <a:gd name="connsiteX1370" fmla="*/ 924560 w 6273102"/>
              <a:gd name="connsiteY1370" fmla="*/ 4686364 h 6849554"/>
              <a:gd name="connsiteX1371" fmla="*/ 896556 w 6273102"/>
              <a:gd name="connsiteY1371" fmla="*/ 4714367 h 6849554"/>
              <a:gd name="connsiteX1372" fmla="*/ 868552 w 6273102"/>
              <a:gd name="connsiteY1372" fmla="*/ 4686364 h 6849554"/>
              <a:gd name="connsiteX1373" fmla="*/ 896556 w 6273102"/>
              <a:gd name="connsiteY1373" fmla="*/ 4658360 h 6849554"/>
              <a:gd name="connsiteX1374" fmla="*/ 3729856 w 6273102"/>
              <a:gd name="connsiteY1374" fmla="*/ 4657954 h 6849554"/>
              <a:gd name="connsiteX1375" fmla="*/ 3701852 w 6273102"/>
              <a:gd name="connsiteY1375" fmla="*/ 4685957 h 6849554"/>
              <a:gd name="connsiteX1376" fmla="*/ 3729856 w 6273102"/>
              <a:gd name="connsiteY1376" fmla="*/ 4713961 h 6849554"/>
              <a:gd name="connsiteX1377" fmla="*/ 3757859 w 6273102"/>
              <a:gd name="connsiteY1377" fmla="*/ 4685957 h 6849554"/>
              <a:gd name="connsiteX1378" fmla="*/ 3729856 w 6273102"/>
              <a:gd name="connsiteY1378" fmla="*/ 4657954 h 6849554"/>
              <a:gd name="connsiteX1379" fmla="*/ 4309421 w 6273102"/>
              <a:gd name="connsiteY1379" fmla="*/ 4637189 h 6849554"/>
              <a:gd name="connsiteX1380" fmla="*/ 4281417 w 6273102"/>
              <a:gd name="connsiteY1380" fmla="*/ 4665193 h 6849554"/>
              <a:gd name="connsiteX1381" fmla="*/ 4309421 w 6273102"/>
              <a:gd name="connsiteY1381" fmla="*/ 4693196 h 6849554"/>
              <a:gd name="connsiteX1382" fmla="*/ 4337424 w 6273102"/>
              <a:gd name="connsiteY1382" fmla="*/ 4665193 h 6849554"/>
              <a:gd name="connsiteX1383" fmla="*/ 4309421 w 6273102"/>
              <a:gd name="connsiteY1383" fmla="*/ 4637189 h 6849554"/>
              <a:gd name="connsiteX1384" fmla="*/ 4136447 w 6273102"/>
              <a:gd name="connsiteY1384" fmla="*/ 4624108 h 6849554"/>
              <a:gd name="connsiteX1385" fmla="*/ 4062469 w 6273102"/>
              <a:gd name="connsiteY1385" fmla="*/ 4698086 h 6849554"/>
              <a:gd name="connsiteX1386" fmla="*/ 4136447 w 6273102"/>
              <a:gd name="connsiteY1386" fmla="*/ 4772063 h 6849554"/>
              <a:gd name="connsiteX1387" fmla="*/ 4210424 w 6273102"/>
              <a:gd name="connsiteY1387" fmla="*/ 4698086 h 6849554"/>
              <a:gd name="connsiteX1388" fmla="*/ 4136447 w 6273102"/>
              <a:gd name="connsiteY1388" fmla="*/ 4624108 h 6849554"/>
              <a:gd name="connsiteX1389" fmla="*/ 4373429 w 6273102"/>
              <a:gd name="connsiteY1389" fmla="*/ 4614710 h 6849554"/>
              <a:gd name="connsiteX1390" fmla="*/ 4345425 w 6273102"/>
              <a:gd name="connsiteY1390" fmla="*/ 4642713 h 6849554"/>
              <a:gd name="connsiteX1391" fmla="*/ 4373429 w 6273102"/>
              <a:gd name="connsiteY1391" fmla="*/ 4670717 h 6849554"/>
              <a:gd name="connsiteX1392" fmla="*/ 4401432 w 6273102"/>
              <a:gd name="connsiteY1392" fmla="*/ 4642713 h 6849554"/>
              <a:gd name="connsiteX1393" fmla="*/ 4373429 w 6273102"/>
              <a:gd name="connsiteY1393" fmla="*/ 4614710 h 6849554"/>
              <a:gd name="connsiteX1394" fmla="*/ 5869868 w 6273102"/>
              <a:gd name="connsiteY1394" fmla="*/ 4613631 h 6849554"/>
              <a:gd name="connsiteX1395" fmla="*/ 5778492 w 6273102"/>
              <a:gd name="connsiteY1395" fmla="*/ 4705007 h 6849554"/>
              <a:gd name="connsiteX1396" fmla="*/ 5869868 w 6273102"/>
              <a:gd name="connsiteY1396" fmla="*/ 4796384 h 6849554"/>
              <a:gd name="connsiteX1397" fmla="*/ 5961245 w 6273102"/>
              <a:gd name="connsiteY1397" fmla="*/ 4705007 h 6849554"/>
              <a:gd name="connsiteX1398" fmla="*/ 5869868 w 6273102"/>
              <a:gd name="connsiteY1398" fmla="*/ 4613631 h 6849554"/>
              <a:gd name="connsiteX1399" fmla="*/ 2038533 w 6273102"/>
              <a:gd name="connsiteY1399" fmla="*/ 4613059 h 6849554"/>
              <a:gd name="connsiteX1400" fmla="*/ 1947157 w 6273102"/>
              <a:gd name="connsiteY1400" fmla="*/ 4704436 h 6849554"/>
              <a:gd name="connsiteX1401" fmla="*/ 2038533 w 6273102"/>
              <a:gd name="connsiteY1401" fmla="*/ 4795812 h 6849554"/>
              <a:gd name="connsiteX1402" fmla="*/ 2129910 w 6273102"/>
              <a:gd name="connsiteY1402" fmla="*/ 4704436 h 6849554"/>
              <a:gd name="connsiteX1403" fmla="*/ 2038533 w 6273102"/>
              <a:gd name="connsiteY1403" fmla="*/ 4613059 h 6849554"/>
              <a:gd name="connsiteX1404" fmla="*/ 4444357 w 6273102"/>
              <a:gd name="connsiteY1404" fmla="*/ 4585881 h 6849554"/>
              <a:gd name="connsiteX1405" fmla="*/ 4416354 w 6273102"/>
              <a:gd name="connsiteY1405" fmla="*/ 4613885 h 6849554"/>
              <a:gd name="connsiteX1406" fmla="*/ 4444357 w 6273102"/>
              <a:gd name="connsiteY1406" fmla="*/ 4641888 h 6849554"/>
              <a:gd name="connsiteX1407" fmla="*/ 4472361 w 6273102"/>
              <a:gd name="connsiteY1407" fmla="*/ 4613885 h 6849554"/>
              <a:gd name="connsiteX1408" fmla="*/ 4444357 w 6273102"/>
              <a:gd name="connsiteY1408" fmla="*/ 4585881 h 6849554"/>
              <a:gd name="connsiteX1409" fmla="*/ 1057783 w 6273102"/>
              <a:gd name="connsiteY1409" fmla="*/ 4556252 h 6849554"/>
              <a:gd name="connsiteX1410" fmla="*/ 1095439 w 6273102"/>
              <a:gd name="connsiteY1410" fmla="*/ 4593908 h 6849554"/>
              <a:gd name="connsiteX1411" fmla="*/ 1057783 w 6273102"/>
              <a:gd name="connsiteY1411" fmla="*/ 4631563 h 6849554"/>
              <a:gd name="connsiteX1412" fmla="*/ 1020127 w 6273102"/>
              <a:gd name="connsiteY1412" fmla="*/ 4593908 h 6849554"/>
              <a:gd name="connsiteX1413" fmla="*/ 1057783 w 6273102"/>
              <a:gd name="connsiteY1413" fmla="*/ 4556252 h 6849554"/>
              <a:gd name="connsiteX1414" fmla="*/ 3453060 w 6273102"/>
              <a:gd name="connsiteY1414" fmla="*/ 4554131 h 6849554"/>
              <a:gd name="connsiteX1415" fmla="*/ 3425056 w 6273102"/>
              <a:gd name="connsiteY1415" fmla="*/ 4582135 h 6849554"/>
              <a:gd name="connsiteX1416" fmla="*/ 3453060 w 6273102"/>
              <a:gd name="connsiteY1416" fmla="*/ 4610138 h 6849554"/>
              <a:gd name="connsiteX1417" fmla="*/ 3481063 w 6273102"/>
              <a:gd name="connsiteY1417" fmla="*/ 4582135 h 6849554"/>
              <a:gd name="connsiteX1418" fmla="*/ 3453060 w 6273102"/>
              <a:gd name="connsiteY1418" fmla="*/ 4554131 h 6849554"/>
              <a:gd name="connsiteX1419" fmla="*/ 4519287 w 6273102"/>
              <a:gd name="connsiteY1419" fmla="*/ 4552417 h 6849554"/>
              <a:gd name="connsiteX1420" fmla="*/ 4491283 w 6273102"/>
              <a:gd name="connsiteY1420" fmla="*/ 4580420 h 6849554"/>
              <a:gd name="connsiteX1421" fmla="*/ 4519287 w 6273102"/>
              <a:gd name="connsiteY1421" fmla="*/ 4608424 h 6849554"/>
              <a:gd name="connsiteX1422" fmla="*/ 4547291 w 6273102"/>
              <a:gd name="connsiteY1422" fmla="*/ 4580420 h 6849554"/>
              <a:gd name="connsiteX1423" fmla="*/ 4519287 w 6273102"/>
              <a:gd name="connsiteY1423" fmla="*/ 4552417 h 6849554"/>
              <a:gd name="connsiteX1424" fmla="*/ 450152 w 6273102"/>
              <a:gd name="connsiteY1424" fmla="*/ 4543806 h 6849554"/>
              <a:gd name="connsiteX1425" fmla="*/ 512572 w 6273102"/>
              <a:gd name="connsiteY1425" fmla="*/ 4606227 h 6849554"/>
              <a:gd name="connsiteX1426" fmla="*/ 450152 w 6273102"/>
              <a:gd name="connsiteY1426" fmla="*/ 4668647 h 6849554"/>
              <a:gd name="connsiteX1427" fmla="*/ 387731 w 6273102"/>
              <a:gd name="connsiteY1427" fmla="*/ 4606227 h 6849554"/>
              <a:gd name="connsiteX1428" fmla="*/ 450152 w 6273102"/>
              <a:gd name="connsiteY1428" fmla="*/ 4543806 h 6849554"/>
              <a:gd name="connsiteX1429" fmla="*/ 685546 w 6273102"/>
              <a:gd name="connsiteY1429" fmla="*/ 4540948 h 6849554"/>
              <a:gd name="connsiteX1430" fmla="*/ 760413 w 6273102"/>
              <a:gd name="connsiteY1430" fmla="*/ 4615815 h 6849554"/>
              <a:gd name="connsiteX1431" fmla="*/ 685546 w 6273102"/>
              <a:gd name="connsiteY1431" fmla="*/ 4690681 h 6849554"/>
              <a:gd name="connsiteX1432" fmla="*/ 610679 w 6273102"/>
              <a:gd name="connsiteY1432" fmla="*/ 4615815 h 6849554"/>
              <a:gd name="connsiteX1433" fmla="*/ 685546 w 6273102"/>
              <a:gd name="connsiteY1433" fmla="*/ 4540948 h 6849554"/>
              <a:gd name="connsiteX1434" fmla="*/ 271400 w 6273102"/>
              <a:gd name="connsiteY1434" fmla="*/ 4530344 h 6849554"/>
              <a:gd name="connsiteX1435" fmla="*/ 299403 w 6273102"/>
              <a:gd name="connsiteY1435" fmla="*/ 4558347 h 6849554"/>
              <a:gd name="connsiteX1436" fmla="*/ 271400 w 6273102"/>
              <a:gd name="connsiteY1436" fmla="*/ 4586351 h 6849554"/>
              <a:gd name="connsiteX1437" fmla="*/ 243396 w 6273102"/>
              <a:gd name="connsiteY1437" fmla="*/ 4558347 h 6849554"/>
              <a:gd name="connsiteX1438" fmla="*/ 271400 w 6273102"/>
              <a:gd name="connsiteY1438" fmla="*/ 4530344 h 6849554"/>
              <a:gd name="connsiteX1439" fmla="*/ 4589645 w 6273102"/>
              <a:gd name="connsiteY1439" fmla="*/ 4515523 h 6849554"/>
              <a:gd name="connsiteX1440" fmla="*/ 4561642 w 6273102"/>
              <a:gd name="connsiteY1440" fmla="*/ 4543526 h 6849554"/>
              <a:gd name="connsiteX1441" fmla="*/ 4589645 w 6273102"/>
              <a:gd name="connsiteY1441" fmla="*/ 4571530 h 6849554"/>
              <a:gd name="connsiteX1442" fmla="*/ 4617649 w 6273102"/>
              <a:gd name="connsiteY1442" fmla="*/ 4543526 h 6849554"/>
              <a:gd name="connsiteX1443" fmla="*/ 4589645 w 6273102"/>
              <a:gd name="connsiteY1443" fmla="*/ 4515523 h 6849554"/>
              <a:gd name="connsiteX1444" fmla="*/ 5956355 w 6273102"/>
              <a:gd name="connsiteY1444" fmla="*/ 4503966 h 6849554"/>
              <a:gd name="connsiteX1445" fmla="*/ 5928352 w 6273102"/>
              <a:gd name="connsiteY1445" fmla="*/ 4531969 h 6849554"/>
              <a:gd name="connsiteX1446" fmla="*/ 5956355 w 6273102"/>
              <a:gd name="connsiteY1446" fmla="*/ 4559973 h 6849554"/>
              <a:gd name="connsiteX1447" fmla="*/ 5984359 w 6273102"/>
              <a:gd name="connsiteY1447" fmla="*/ 4531969 h 6849554"/>
              <a:gd name="connsiteX1448" fmla="*/ 5956355 w 6273102"/>
              <a:gd name="connsiteY1448" fmla="*/ 4503966 h 6849554"/>
              <a:gd name="connsiteX1449" fmla="*/ 1952047 w 6273102"/>
              <a:gd name="connsiteY1449" fmla="*/ 4503395 h 6849554"/>
              <a:gd name="connsiteX1450" fmla="*/ 1924043 w 6273102"/>
              <a:gd name="connsiteY1450" fmla="*/ 4531399 h 6849554"/>
              <a:gd name="connsiteX1451" fmla="*/ 1952047 w 6273102"/>
              <a:gd name="connsiteY1451" fmla="*/ 4559402 h 6849554"/>
              <a:gd name="connsiteX1452" fmla="*/ 1980050 w 6273102"/>
              <a:gd name="connsiteY1452" fmla="*/ 4531399 h 6849554"/>
              <a:gd name="connsiteX1453" fmla="*/ 1952047 w 6273102"/>
              <a:gd name="connsiteY1453" fmla="*/ 4503395 h 6849554"/>
              <a:gd name="connsiteX1454" fmla="*/ 642048 w 6273102"/>
              <a:gd name="connsiteY1454" fmla="*/ 4478528 h 6849554"/>
              <a:gd name="connsiteX1455" fmla="*/ 670052 w 6273102"/>
              <a:gd name="connsiteY1455" fmla="*/ 4506532 h 6849554"/>
              <a:gd name="connsiteX1456" fmla="*/ 642048 w 6273102"/>
              <a:gd name="connsiteY1456" fmla="*/ 4534535 h 6849554"/>
              <a:gd name="connsiteX1457" fmla="*/ 614045 w 6273102"/>
              <a:gd name="connsiteY1457" fmla="*/ 4506532 h 6849554"/>
              <a:gd name="connsiteX1458" fmla="*/ 642048 w 6273102"/>
              <a:gd name="connsiteY1458" fmla="*/ 4478528 h 6849554"/>
              <a:gd name="connsiteX1459" fmla="*/ 4661147 w 6273102"/>
              <a:gd name="connsiteY1459" fmla="*/ 4467073 h 6849554"/>
              <a:gd name="connsiteX1460" fmla="*/ 4633143 w 6273102"/>
              <a:gd name="connsiteY1460" fmla="*/ 4495076 h 6849554"/>
              <a:gd name="connsiteX1461" fmla="*/ 4661147 w 6273102"/>
              <a:gd name="connsiteY1461" fmla="*/ 4523080 h 6849554"/>
              <a:gd name="connsiteX1462" fmla="*/ 4689150 w 6273102"/>
              <a:gd name="connsiteY1462" fmla="*/ 4495076 h 6849554"/>
              <a:gd name="connsiteX1463" fmla="*/ 4661147 w 6273102"/>
              <a:gd name="connsiteY1463" fmla="*/ 4467073 h 6849554"/>
              <a:gd name="connsiteX1464" fmla="*/ 975106 w 6273102"/>
              <a:gd name="connsiteY1464" fmla="*/ 4452366 h 6849554"/>
              <a:gd name="connsiteX1465" fmla="*/ 1031494 w 6273102"/>
              <a:gd name="connsiteY1465" fmla="*/ 4508754 h 6849554"/>
              <a:gd name="connsiteX1466" fmla="*/ 975106 w 6273102"/>
              <a:gd name="connsiteY1466" fmla="*/ 4565142 h 6849554"/>
              <a:gd name="connsiteX1467" fmla="*/ 918718 w 6273102"/>
              <a:gd name="connsiteY1467" fmla="*/ 4508754 h 6849554"/>
              <a:gd name="connsiteX1468" fmla="*/ 975106 w 6273102"/>
              <a:gd name="connsiteY1468" fmla="*/ 4452366 h 6849554"/>
              <a:gd name="connsiteX1469" fmla="*/ 4752269 w 6273102"/>
              <a:gd name="connsiteY1469" fmla="*/ 4393286 h 6849554"/>
              <a:gd name="connsiteX1470" fmla="*/ 4724266 w 6273102"/>
              <a:gd name="connsiteY1470" fmla="*/ 4421289 h 6849554"/>
              <a:gd name="connsiteX1471" fmla="*/ 4752269 w 6273102"/>
              <a:gd name="connsiteY1471" fmla="*/ 4449293 h 6849554"/>
              <a:gd name="connsiteX1472" fmla="*/ 4780273 w 6273102"/>
              <a:gd name="connsiteY1472" fmla="*/ 4421289 h 6849554"/>
              <a:gd name="connsiteX1473" fmla="*/ 4752269 w 6273102"/>
              <a:gd name="connsiteY1473" fmla="*/ 4393286 h 6849554"/>
              <a:gd name="connsiteX1474" fmla="*/ 805053 w 6273102"/>
              <a:gd name="connsiteY1474" fmla="*/ 4385627 h 6849554"/>
              <a:gd name="connsiteX1475" fmla="*/ 843788 w 6273102"/>
              <a:gd name="connsiteY1475" fmla="*/ 4424362 h 6849554"/>
              <a:gd name="connsiteX1476" fmla="*/ 805053 w 6273102"/>
              <a:gd name="connsiteY1476" fmla="*/ 4463097 h 6849554"/>
              <a:gd name="connsiteX1477" fmla="*/ 766318 w 6273102"/>
              <a:gd name="connsiteY1477" fmla="*/ 4424362 h 6849554"/>
              <a:gd name="connsiteX1478" fmla="*/ 805053 w 6273102"/>
              <a:gd name="connsiteY1478" fmla="*/ 4385627 h 6849554"/>
              <a:gd name="connsiteX1479" fmla="*/ 619761 w 6273102"/>
              <a:gd name="connsiteY1479" fmla="*/ 4383214 h 6849554"/>
              <a:gd name="connsiteX1480" fmla="*/ 658495 w 6273102"/>
              <a:gd name="connsiteY1480" fmla="*/ 4421949 h 6849554"/>
              <a:gd name="connsiteX1481" fmla="*/ 619761 w 6273102"/>
              <a:gd name="connsiteY1481" fmla="*/ 4460684 h 6849554"/>
              <a:gd name="connsiteX1482" fmla="*/ 581026 w 6273102"/>
              <a:gd name="connsiteY1482" fmla="*/ 4421949 h 6849554"/>
              <a:gd name="connsiteX1483" fmla="*/ 619761 w 6273102"/>
              <a:gd name="connsiteY1483" fmla="*/ 4383214 h 6849554"/>
              <a:gd name="connsiteX1484" fmla="*/ 232157 w 6273102"/>
              <a:gd name="connsiteY1484" fmla="*/ 4380420 h 6849554"/>
              <a:gd name="connsiteX1485" fmla="*/ 260160 w 6273102"/>
              <a:gd name="connsiteY1485" fmla="*/ 4408423 h 6849554"/>
              <a:gd name="connsiteX1486" fmla="*/ 232157 w 6273102"/>
              <a:gd name="connsiteY1486" fmla="*/ 4436427 h 6849554"/>
              <a:gd name="connsiteX1487" fmla="*/ 204153 w 6273102"/>
              <a:gd name="connsiteY1487" fmla="*/ 4408423 h 6849554"/>
              <a:gd name="connsiteX1488" fmla="*/ 232157 w 6273102"/>
              <a:gd name="connsiteY1488" fmla="*/ 4380420 h 6849554"/>
              <a:gd name="connsiteX1489" fmla="*/ 6018649 w 6273102"/>
              <a:gd name="connsiteY1489" fmla="*/ 4365600 h 6849554"/>
              <a:gd name="connsiteX1490" fmla="*/ 5990645 w 6273102"/>
              <a:gd name="connsiteY1490" fmla="*/ 4393604 h 6849554"/>
              <a:gd name="connsiteX1491" fmla="*/ 6018649 w 6273102"/>
              <a:gd name="connsiteY1491" fmla="*/ 4421607 h 6849554"/>
              <a:gd name="connsiteX1492" fmla="*/ 6046653 w 6273102"/>
              <a:gd name="connsiteY1492" fmla="*/ 4393604 h 6849554"/>
              <a:gd name="connsiteX1493" fmla="*/ 6018649 w 6273102"/>
              <a:gd name="connsiteY1493" fmla="*/ 4365600 h 6849554"/>
              <a:gd name="connsiteX1494" fmla="*/ 1889753 w 6273102"/>
              <a:gd name="connsiteY1494" fmla="*/ 4365028 h 6849554"/>
              <a:gd name="connsiteX1495" fmla="*/ 1861749 w 6273102"/>
              <a:gd name="connsiteY1495" fmla="*/ 4393031 h 6849554"/>
              <a:gd name="connsiteX1496" fmla="*/ 1889753 w 6273102"/>
              <a:gd name="connsiteY1496" fmla="*/ 4421035 h 6849554"/>
              <a:gd name="connsiteX1497" fmla="*/ 1917756 w 6273102"/>
              <a:gd name="connsiteY1497" fmla="*/ 4393031 h 6849554"/>
              <a:gd name="connsiteX1498" fmla="*/ 1889753 w 6273102"/>
              <a:gd name="connsiteY1498" fmla="*/ 4365028 h 6849554"/>
              <a:gd name="connsiteX1499" fmla="*/ 917512 w 6273102"/>
              <a:gd name="connsiteY1499" fmla="*/ 4351591 h 6849554"/>
              <a:gd name="connsiteX1500" fmla="*/ 956247 w 6273102"/>
              <a:gd name="connsiteY1500" fmla="*/ 4390326 h 6849554"/>
              <a:gd name="connsiteX1501" fmla="*/ 917512 w 6273102"/>
              <a:gd name="connsiteY1501" fmla="*/ 4429061 h 6849554"/>
              <a:gd name="connsiteX1502" fmla="*/ 878777 w 6273102"/>
              <a:gd name="connsiteY1502" fmla="*/ 4390326 h 6849554"/>
              <a:gd name="connsiteX1503" fmla="*/ 917512 w 6273102"/>
              <a:gd name="connsiteY1503" fmla="*/ 4351591 h 6849554"/>
              <a:gd name="connsiteX1504" fmla="*/ 3150927 w 6273102"/>
              <a:gd name="connsiteY1504" fmla="*/ 4332707 h 6849554"/>
              <a:gd name="connsiteX1505" fmla="*/ 3122923 w 6273102"/>
              <a:gd name="connsiteY1505" fmla="*/ 4360711 h 6849554"/>
              <a:gd name="connsiteX1506" fmla="*/ 3150927 w 6273102"/>
              <a:gd name="connsiteY1506" fmla="*/ 4388714 h 6849554"/>
              <a:gd name="connsiteX1507" fmla="*/ 3178930 w 6273102"/>
              <a:gd name="connsiteY1507" fmla="*/ 4360711 h 6849554"/>
              <a:gd name="connsiteX1508" fmla="*/ 3150927 w 6273102"/>
              <a:gd name="connsiteY1508" fmla="*/ 4332707 h 6849554"/>
              <a:gd name="connsiteX1509" fmla="*/ 4823199 w 6273102"/>
              <a:gd name="connsiteY1509" fmla="*/ 4329278 h 6849554"/>
              <a:gd name="connsiteX1510" fmla="*/ 4795195 w 6273102"/>
              <a:gd name="connsiteY1510" fmla="*/ 4357281 h 6849554"/>
              <a:gd name="connsiteX1511" fmla="*/ 4823199 w 6273102"/>
              <a:gd name="connsiteY1511" fmla="*/ 4385285 h 6849554"/>
              <a:gd name="connsiteX1512" fmla="*/ 4851202 w 6273102"/>
              <a:gd name="connsiteY1512" fmla="*/ 4357281 h 6849554"/>
              <a:gd name="connsiteX1513" fmla="*/ 4823199 w 6273102"/>
              <a:gd name="connsiteY1513" fmla="*/ 4329278 h 6849554"/>
              <a:gd name="connsiteX1514" fmla="*/ 986853 w 6273102"/>
              <a:gd name="connsiteY1514" fmla="*/ 4287520 h 6849554"/>
              <a:gd name="connsiteX1515" fmla="*/ 1024509 w 6273102"/>
              <a:gd name="connsiteY1515" fmla="*/ 4325176 h 6849554"/>
              <a:gd name="connsiteX1516" fmla="*/ 986853 w 6273102"/>
              <a:gd name="connsiteY1516" fmla="*/ 4362831 h 6849554"/>
              <a:gd name="connsiteX1517" fmla="*/ 949197 w 6273102"/>
              <a:gd name="connsiteY1517" fmla="*/ 4325176 h 6849554"/>
              <a:gd name="connsiteX1518" fmla="*/ 986853 w 6273102"/>
              <a:gd name="connsiteY1518" fmla="*/ 4287520 h 6849554"/>
              <a:gd name="connsiteX1519" fmla="*/ 804798 w 6273102"/>
              <a:gd name="connsiteY1519" fmla="*/ 4245038 h 6849554"/>
              <a:gd name="connsiteX1520" fmla="*/ 842454 w 6273102"/>
              <a:gd name="connsiteY1520" fmla="*/ 4282694 h 6849554"/>
              <a:gd name="connsiteX1521" fmla="*/ 804798 w 6273102"/>
              <a:gd name="connsiteY1521" fmla="*/ 4320349 h 6849554"/>
              <a:gd name="connsiteX1522" fmla="*/ 767143 w 6273102"/>
              <a:gd name="connsiteY1522" fmla="*/ 4282694 h 6849554"/>
              <a:gd name="connsiteX1523" fmla="*/ 804798 w 6273102"/>
              <a:gd name="connsiteY1523" fmla="*/ 4245038 h 6849554"/>
              <a:gd name="connsiteX1524" fmla="*/ 199835 w 6273102"/>
              <a:gd name="connsiteY1524" fmla="*/ 4237418 h 6849554"/>
              <a:gd name="connsiteX1525" fmla="*/ 227838 w 6273102"/>
              <a:gd name="connsiteY1525" fmla="*/ 4265421 h 6849554"/>
              <a:gd name="connsiteX1526" fmla="*/ 199835 w 6273102"/>
              <a:gd name="connsiteY1526" fmla="*/ 4293425 h 6849554"/>
              <a:gd name="connsiteX1527" fmla="*/ 171831 w 6273102"/>
              <a:gd name="connsiteY1527" fmla="*/ 4265421 h 6849554"/>
              <a:gd name="connsiteX1528" fmla="*/ 199835 w 6273102"/>
              <a:gd name="connsiteY1528" fmla="*/ 4237418 h 6849554"/>
              <a:gd name="connsiteX1529" fmla="*/ 4911463 w 6273102"/>
              <a:gd name="connsiteY1529" fmla="*/ 4211612 h 6849554"/>
              <a:gd name="connsiteX1530" fmla="*/ 4883459 w 6273102"/>
              <a:gd name="connsiteY1530" fmla="*/ 4239616 h 6849554"/>
              <a:gd name="connsiteX1531" fmla="*/ 4911463 w 6273102"/>
              <a:gd name="connsiteY1531" fmla="*/ 4267619 h 6849554"/>
              <a:gd name="connsiteX1532" fmla="*/ 4939467 w 6273102"/>
              <a:gd name="connsiteY1532" fmla="*/ 4239616 h 6849554"/>
              <a:gd name="connsiteX1533" fmla="*/ 4911463 w 6273102"/>
              <a:gd name="connsiteY1533" fmla="*/ 4211612 h 6849554"/>
              <a:gd name="connsiteX1534" fmla="*/ 5707245 w 6273102"/>
              <a:gd name="connsiteY1534" fmla="*/ 4191610 h 6849554"/>
              <a:gd name="connsiteX1535" fmla="*/ 5633268 w 6273102"/>
              <a:gd name="connsiteY1535" fmla="*/ 4265588 h 6849554"/>
              <a:gd name="connsiteX1536" fmla="*/ 5707245 w 6273102"/>
              <a:gd name="connsiteY1536" fmla="*/ 4339565 h 6849554"/>
              <a:gd name="connsiteX1537" fmla="*/ 5781223 w 6273102"/>
              <a:gd name="connsiteY1537" fmla="*/ 4265588 h 6849554"/>
              <a:gd name="connsiteX1538" fmla="*/ 5707245 w 6273102"/>
              <a:gd name="connsiteY1538" fmla="*/ 4191610 h 6849554"/>
              <a:gd name="connsiteX1539" fmla="*/ 2271514 w 6273102"/>
              <a:gd name="connsiteY1539" fmla="*/ 4191610 h 6849554"/>
              <a:gd name="connsiteX1540" fmla="*/ 2197537 w 6273102"/>
              <a:gd name="connsiteY1540" fmla="*/ 4265588 h 6849554"/>
              <a:gd name="connsiteX1541" fmla="*/ 2271514 w 6273102"/>
              <a:gd name="connsiteY1541" fmla="*/ 4339565 h 6849554"/>
              <a:gd name="connsiteX1542" fmla="*/ 2345492 w 6273102"/>
              <a:gd name="connsiteY1542" fmla="*/ 4265588 h 6849554"/>
              <a:gd name="connsiteX1543" fmla="*/ 2271514 w 6273102"/>
              <a:gd name="connsiteY1543" fmla="*/ 4191610 h 6849554"/>
              <a:gd name="connsiteX1544" fmla="*/ 6080943 w 6273102"/>
              <a:gd name="connsiteY1544" fmla="*/ 4176878 h 6849554"/>
              <a:gd name="connsiteX1545" fmla="*/ 6026841 w 6273102"/>
              <a:gd name="connsiteY1545" fmla="*/ 4230980 h 6849554"/>
              <a:gd name="connsiteX1546" fmla="*/ 6080943 w 6273102"/>
              <a:gd name="connsiteY1546" fmla="*/ 4285082 h 6849554"/>
              <a:gd name="connsiteX1547" fmla="*/ 6135045 w 6273102"/>
              <a:gd name="connsiteY1547" fmla="*/ 4230980 h 6849554"/>
              <a:gd name="connsiteX1548" fmla="*/ 6080943 w 6273102"/>
              <a:gd name="connsiteY1548" fmla="*/ 4176878 h 6849554"/>
              <a:gd name="connsiteX1549" fmla="*/ 1827459 w 6273102"/>
              <a:gd name="connsiteY1549" fmla="*/ 4176306 h 6849554"/>
              <a:gd name="connsiteX1550" fmla="*/ 1773357 w 6273102"/>
              <a:gd name="connsiteY1550" fmla="*/ 4230408 h 6849554"/>
              <a:gd name="connsiteX1551" fmla="*/ 1827459 w 6273102"/>
              <a:gd name="connsiteY1551" fmla="*/ 4284510 h 6849554"/>
              <a:gd name="connsiteX1552" fmla="*/ 1881561 w 6273102"/>
              <a:gd name="connsiteY1552" fmla="*/ 4230408 h 6849554"/>
              <a:gd name="connsiteX1553" fmla="*/ 1827459 w 6273102"/>
              <a:gd name="connsiteY1553" fmla="*/ 4176306 h 6849554"/>
              <a:gd name="connsiteX1554" fmla="*/ 79947 w 6273102"/>
              <a:gd name="connsiteY1554" fmla="*/ 4174426 h 6849554"/>
              <a:gd name="connsiteX1555" fmla="*/ 136335 w 6273102"/>
              <a:gd name="connsiteY1555" fmla="*/ 4230814 h 6849554"/>
              <a:gd name="connsiteX1556" fmla="*/ 79947 w 6273102"/>
              <a:gd name="connsiteY1556" fmla="*/ 4287202 h 6849554"/>
              <a:gd name="connsiteX1557" fmla="*/ 23559 w 6273102"/>
              <a:gd name="connsiteY1557" fmla="*/ 4230814 h 6849554"/>
              <a:gd name="connsiteX1558" fmla="*/ 79947 w 6273102"/>
              <a:gd name="connsiteY1558" fmla="*/ 4174426 h 6849554"/>
              <a:gd name="connsiteX1559" fmla="*/ 4959914 w 6273102"/>
              <a:gd name="connsiteY1559" fmla="*/ 4144112 h 6849554"/>
              <a:gd name="connsiteX1560" fmla="*/ 4931910 w 6273102"/>
              <a:gd name="connsiteY1560" fmla="*/ 4172115 h 6849554"/>
              <a:gd name="connsiteX1561" fmla="*/ 4959914 w 6273102"/>
              <a:gd name="connsiteY1561" fmla="*/ 4200119 h 6849554"/>
              <a:gd name="connsiteX1562" fmla="*/ 4987918 w 6273102"/>
              <a:gd name="connsiteY1562" fmla="*/ 4172115 h 6849554"/>
              <a:gd name="connsiteX1563" fmla="*/ 4959914 w 6273102"/>
              <a:gd name="connsiteY1563" fmla="*/ 4144112 h 6849554"/>
              <a:gd name="connsiteX1564" fmla="*/ 4042974 w 6273102"/>
              <a:gd name="connsiteY1564" fmla="*/ 4125824 h 6849554"/>
              <a:gd name="connsiteX1565" fmla="*/ 3968997 w 6273102"/>
              <a:gd name="connsiteY1565" fmla="*/ 4199801 h 6849554"/>
              <a:gd name="connsiteX1566" fmla="*/ 4042974 w 6273102"/>
              <a:gd name="connsiteY1566" fmla="*/ 4273779 h 6849554"/>
              <a:gd name="connsiteX1567" fmla="*/ 4116952 w 6273102"/>
              <a:gd name="connsiteY1567" fmla="*/ 4199801 h 6849554"/>
              <a:gd name="connsiteX1568" fmla="*/ 4042974 w 6273102"/>
              <a:gd name="connsiteY1568" fmla="*/ 4125824 h 6849554"/>
              <a:gd name="connsiteX1569" fmla="*/ 2991161 w 6273102"/>
              <a:gd name="connsiteY1569" fmla="*/ 4123411 h 6849554"/>
              <a:gd name="connsiteX1570" fmla="*/ 2963157 w 6273102"/>
              <a:gd name="connsiteY1570" fmla="*/ 4151414 h 6849554"/>
              <a:gd name="connsiteX1571" fmla="*/ 2991161 w 6273102"/>
              <a:gd name="connsiteY1571" fmla="*/ 4179418 h 6849554"/>
              <a:gd name="connsiteX1572" fmla="*/ 3019164 w 6273102"/>
              <a:gd name="connsiteY1572" fmla="*/ 4151414 h 6849554"/>
              <a:gd name="connsiteX1573" fmla="*/ 2991161 w 6273102"/>
              <a:gd name="connsiteY1573" fmla="*/ 4123411 h 6849554"/>
              <a:gd name="connsiteX1574" fmla="*/ 3842314 w 6273102"/>
              <a:gd name="connsiteY1574" fmla="*/ 4115473 h 6849554"/>
              <a:gd name="connsiteX1575" fmla="*/ 3768337 w 6273102"/>
              <a:gd name="connsiteY1575" fmla="*/ 4189450 h 6849554"/>
              <a:gd name="connsiteX1576" fmla="*/ 3842314 w 6273102"/>
              <a:gd name="connsiteY1576" fmla="*/ 4263428 h 6849554"/>
              <a:gd name="connsiteX1577" fmla="*/ 3916292 w 6273102"/>
              <a:gd name="connsiteY1577" fmla="*/ 4189450 h 6849554"/>
              <a:gd name="connsiteX1578" fmla="*/ 3842314 w 6273102"/>
              <a:gd name="connsiteY1578" fmla="*/ 4115473 h 6849554"/>
              <a:gd name="connsiteX1579" fmla="*/ 263272 w 6273102"/>
              <a:gd name="connsiteY1579" fmla="*/ 4113021 h 6849554"/>
              <a:gd name="connsiteX1580" fmla="*/ 325692 w 6273102"/>
              <a:gd name="connsiteY1580" fmla="*/ 4175441 h 6849554"/>
              <a:gd name="connsiteX1581" fmla="*/ 263272 w 6273102"/>
              <a:gd name="connsiteY1581" fmla="*/ 4237862 h 6849554"/>
              <a:gd name="connsiteX1582" fmla="*/ 200851 w 6273102"/>
              <a:gd name="connsiteY1582" fmla="*/ 4175441 h 6849554"/>
              <a:gd name="connsiteX1583" fmla="*/ 263272 w 6273102"/>
              <a:gd name="connsiteY1583" fmla="*/ 4113021 h 6849554"/>
              <a:gd name="connsiteX1584" fmla="*/ 172213 w 6273102"/>
              <a:gd name="connsiteY1584" fmla="*/ 4085145 h 6849554"/>
              <a:gd name="connsiteX1585" fmla="*/ 200216 w 6273102"/>
              <a:gd name="connsiteY1585" fmla="*/ 4113148 h 6849554"/>
              <a:gd name="connsiteX1586" fmla="*/ 172213 w 6273102"/>
              <a:gd name="connsiteY1586" fmla="*/ 4141152 h 6849554"/>
              <a:gd name="connsiteX1587" fmla="*/ 144209 w 6273102"/>
              <a:gd name="connsiteY1587" fmla="*/ 4113148 h 6849554"/>
              <a:gd name="connsiteX1588" fmla="*/ 172213 w 6273102"/>
              <a:gd name="connsiteY1588" fmla="*/ 4085145 h 6849554"/>
              <a:gd name="connsiteX1589" fmla="*/ 4236776 w 6273102"/>
              <a:gd name="connsiteY1589" fmla="*/ 4073944 h 6849554"/>
              <a:gd name="connsiteX1590" fmla="*/ 4162799 w 6273102"/>
              <a:gd name="connsiteY1590" fmla="*/ 4147922 h 6849554"/>
              <a:gd name="connsiteX1591" fmla="*/ 4236776 w 6273102"/>
              <a:gd name="connsiteY1591" fmla="*/ 4221899 h 6849554"/>
              <a:gd name="connsiteX1592" fmla="*/ 4310754 w 6273102"/>
              <a:gd name="connsiteY1592" fmla="*/ 4147922 h 6849554"/>
              <a:gd name="connsiteX1593" fmla="*/ 4236776 w 6273102"/>
              <a:gd name="connsiteY1593" fmla="*/ 4073944 h 6849554"/>
              <a:gd name="connsiteX1594" fmla="*/ 2951410 w 6273102"/>
              <a:gd name="connsiteY1594" fmla="*/ 4054196 h 6849554"/>
              <a:gd name="connsiteX1595" fmla="*/ 2923406 w 6273102"/>
              <a:gd name="connsiteY1595" fmla="*/ 4082200 h 6849554"/>
              <a:gd name="connsiteX1596" fmla="*/ 2951410 w 6273102"/>
              <a:gd name="connsiteY1596" fmla="*/ 4110203 h 6849554"/>
              <a:gd name="connsiteX1597" fmla="*/ 2979413 w 6273102"/>
              <a:gd name="connsiteY1597" fmla="*/ 4082200 h 6849554"/>
              <a:gd name="connsiteX1598" fmla="*/ 2951410 w 6273102"/>
              <a:gd name="connsiteY1598" fmla="*/ 4054196 h 6849554"/>
              <a:gd name="connsiteX1599" fmla="*/ 6125900 w 6273102"/>
              <a:gd name="connsiteY1599" fmla="*/ 4033431 h 6849554"/>
              <a:gd name="connsiteX1600" fmla="*/ 6097896 w 6273102"/>
              <a:gd name="connsiteY1600" fmla="*/ 4061435 h 6849554"/>
              <a:gd name="connsiteX1601" fmla="*/ 6125900 w 6273102"/>
              <a:gd name="connsiteY1601" fmla="*/ 4089438 h 6849554"/>
              <a:gd name="connsiteX1602" fmla="*/ 6153904 w 6273102"/>
              <a:gd name="connsiteY1602" fmla="*/ 4061435 h 6849554"/>
              <a:gd name="connsiteX1603" fmla="*/ 6125900 w 6273102"/>
              <a:gd name="connsiteY1603" fmla="*/ 4033431 h 6849554"/>
              <a:gd name="connsiteX1604" fmla="*/ 1782502 w 6273102"/>
              <a:gd name="connsiteY1604" fmla="*/ 4032860 h 6849554"/>
              <a:gd name="connsiteX1605" fmla="*/ 1754498 w 6273102"/>
              <a:gd name="connsiteY1605" fmla="*/ 4060863 h 6849554"/>
              <a:gd name="connsiteX1606" fmla="*/ 1782502 w 6273102"/>
              <a:gd name="connsiteY1606" fmla="*/ 4088867 h 6849554"/>
              <a:gd name="connsiteX1607" fmla="*/ 1810505 w 6273102"/>
              <a:gd name="connsiteY1607" fmla="*/ 4060863 h 6849554"/>
              <a:gd name="connsiteX1608" fmla="*/ 1782502 w 6273102"/>
              <a:gd name="connsiteY1608" fmla="*/ 4032860 h 6849554"/>
              <a:gd name="connsiteX1609" fmla="*/ 3648575 w 6273102"/>
              <a:gd name="connsiteY1609" fmla="*/ 4025494 h 6849554"/>
              <a:gd name="connsiteX1610" fmla="*/ 3574598 w 6273102"/>
              <a:gd name="connsiteY1610" fmla="*/ 4099471 h 6849554"/>
              <a:gd name="connsiteX1611" fmla="*/ 3648575 w 6273102"/>
              <a:gd name="connsiteY1611" fmla="*/ 4173449 h 6849554"/>
              <a:gd name="connsiteX1612" fmla="*/ 3722553 w 6273102"/>
              <a:gd name="connsiteY1612" fmla="*/ 4099471 h 6849554"/>
              <a:gd name="connsiteX1613" fmla="*/ 3648575 w 6273102"/>
              <a:gd name="connsiteY1613" fmla="*/ 4025494 h 6849554"/>
              <a:gd name="connsiteX1614" fmla="*/ 2918517 w 6273102"/>
              <a:gd name="connsiteY1614" fmla="*/ 3979774 h 6849554"/>
              <a:gd name="connsiteX1615" fmla="*/ 2890513 w 6273102"/>
              <a:gd name="connsiteY1615" fmla="*/ 4007777 h 6849554"/>
              <a:gd name="connsiteX1616" fmla="*/ 2918517 w 6273102"/>
              <a:gd name="connsiteY1616" fmla="*/ 4035781 h 6849554"/>
              <a:gd name="connsiteX1617" fmla="*/ 2946520 w 6273102"/>
              <a:gd name="connsiteY1617" fmla="*/ 4007777 h 6849554"/>
              <a:gd name="connsiteX1618" fmla="*/ 2918517 w 6273102"/>
              <a:gd name="connsiteY1618" fmla="*/ 3979774 h 6849554"/>
              <a:gd name="connsiteX1619" fmla="*/ 551435 w 6273102"/>
              <a:gd name="connsiteY1619" fmla="*/ 3979735 h 6849554"/>
              <a:gd name="connsiteX1620" fmla="*/ 739204 w 6273102"/>
              <a:gd name="connsiteY1620" fmla="*/ 4167504 h 6849554"/>
              <a:gd name="connsiteX1621" fmla="*/ 551435 w 6273102"/>
              <a:gd name="connsiteY1621" fmla="*/ 4355274 h 6849554"/>
              <a:gd name="connsiteX1622" fmla="*/ 363665 w 6273102"/>
              <a:gd name="connsiteY1622" fmla="*/ 4167504 h 6849554"/>
              <a:gd name="connsiteX1623" fmla="*/ 551435 w 6273102"/>
              <a:gd name="connsiteY1623" fmla="*/ 3979735 h 6849554"/>
              <a:gd name="connsiteX1624" fmla="*/ 914781 w 6273102"/>
              <a:gd name="connsiteY1624" fmla="*/ 3977322 h 6849554"/>
              <a:gd name="connsiteX1625" fmla="*/ 952437 w 6273102"/>
              <a:gd name="connsiteY1625" fmla="*/ 4014978 h 6849554"/>
              <a:gd name="connsiteX1626" fmla="*/ 914781 w 6273102"/>
              <a:gd name="connsiteY1626" fmla="*/ 4052633 h 6849554"/>
              <a:gd name="connsiteX1627" fmla="*/ 877125 w 6273102"/>
              <a:gd name="connsiteY1627" fmla="*/ 4014978 h 6849554"/>
              <a:gd name="connsiteX1628" fmla="*/ 914781 w 6273102"/>
              <a:gd name="connsiteY1628" fmla="*/ 3977322 h 6849554"/>
              <a:gd name="connsiteX1629" fmla="*/ 4409750 w 6273102"/>
              <a:gd name="connsiteY1629" fmla="*/ 3973614 h 6849554"/>
              <a:gd name="connsiteX1630" fmla="*/ 4335772 w 6273102"/>
              <a:gd name="connsiteY1630" fmla="*/ 4047592 h 6849554"/>
              <a:gd name="connsiteX1631" fmla="*/ 4409750 w 6273102"/>
              <a:gd name="connsiteY1631" fmla="*/ 4121569 h 6849554"/>
              <a:gd name="connsiteX1632" fmla="*/ 4483728 w 6273102"/>
              <a:gd name="connsiteY1632" fmla="*/ 4047592 h 6849554"/>
              <a:gd name="connsiteX1633" fmla="*/ 4409750 w 6273102"/>
              <a:gd name="connsiteY1633" fmla="*/ 3973614 h 6849554"/>
              <a:gd name="connsiteX1634" fmla="*/ 5037765 w 6273102"/>
              <a:gd name="connsiteY1634" fmla="*/ 3952850 h 6849554"/>
              <a:gd name="connsiteX1635" fmla="*/ 4963787 w 6273102"/>
              <a:gd name="connsiteY1635" fmla="*/ 4026827 h 6849554"/>
              <a:gd name="connsiteX1636" fmla="*/ 5037765 w 6273102"/>
              <a:gd name="connsiteY1636" fmla="*/ 4100805 h 6849554"/>
              <a:gd name="connsiteX1637" fmla="*/ 5111743 w 6273102"/>
              <a:gd name="connsiteY1637" fmla="*/ 4026827 h 6849554"/>
              <a:gd name="connsiteX1638" fmla="*/ 5037765 w 6273102"/>
              <a:gd name="connsiteY1638" fmla="*/ 3952850 h 6849554"/>
              <a:gd name="connsiteX1639" fmla="*/ 2894260 w 6273102"/>
              <a:gd name="connsiteY1639" fmla="*/ 3917544 h 6849554"/>
              <a:gd name="connsiteX1640" fmla="*/ 2866256 w 6273102"/>
              <a:gd name="connsiteY1640" fmla="*/ 3945548 h 6849554"/>
              <a:gd name="connsiteX1641" fmla="*/ 2894260 w 6273102"/>
              <a:gd name="connsiteY1641" fmla="*/ 3973551 h 6849554"/>
              <a:gd name="connsiteX1642" fmla="*/ 2922263 w 6273102"/>
              <a:gd name="connsiteY1642" fmla="*/ 3945548 h 6849554"/>
              <a:gd name="connsiteX1643" fmla="*/ 2894260 w 6273102"/>
              <a:gd name="connsiteY1643" fmla="*/ 3917544 h 6849554"/>
              <a:gd name="connsiteX1644" fmla="*/ 3499795 w 6273102"/>
              <a:gd name="connsiteY1644" fmla="*/ 3894049 h 6849554"/>
              <a:gd name="connsiteX1645" fmla="*/ 3425818 w 6273102"/>
              <a:gd name="connsiteY1645" fmla="*/ 3968026 h 6849554"/>
              <a:gd name="connsiteX1646" fmla="*/ 3499795 w 6273102"/>
              <a:gd name="connsiteY1646" fmla="*/ 4042004 h 6849554"/>
              <a:gd name="connsiteX1647" fmla="*/ 3573773 w 6273102"/>
              <a:gd name="connsiteY1647" fmla="*/ 3968026 h 6849554"/>
              <a:gd name="connsiteX1648" fmla="*/ 3499795 w 6273102"/>
              <a:gd name="connsiteY1648" fmla="*/ 3894049 h 6849554"/>
              <a:gd name="connsiteX1649" fmla="*/ 157036 w 6273102"/>
              <a:gd name="connsiteY1649" fmla="*/ 3885882 h 6849554"/>
              <a:gd name="connsiteX1650" fmla="*/ 231902 w 6273102"/>
              <a:gd name="connsiteY1650" fmla="*/ 3960748 h 6849554"/>
              <a:gd name="connsiteX1651" fmla="*/ 157036 w 6273102"/>
              <a:gd name="connsiteY1651" fmla="*/ 4035615 h 6849554"/>
              <a:gd name="connsiteX1652" fmla="*/ 82169 w 6273102"/>
              <a:gd name="connsiteY1652" fmla="*/ 3960748 h 6849554"/>
              <a:gd name="connsiteX1653" fmla="*/ 157036 w 6273102"/>
              <a:gd name="connsiteY1653" fmla="*/ 3885882 h 6849554"/>
              <a:gd name="connsiteX1654" fmla="*/ 521336 w 6273102"/>
              <a:gd name="connsiteY1654" fmla="*/ 3879151 h 6849554"/>
              <a:gd name="connsiteX1655" fmla="*/ 556705 w 6273102"/>
              <a:gd name="connsiteY1655" fmla="*/ 3914521 h 6849554"/>
              <a:gd name="connsiteX1656" fmla="*/ 521336 w 6273102"/>
              <a:gd name="connsiteY1656" fmla="*/ 3949890 h 6849554"/>
              <a:gd name="connsiteX1657" fmla="*/ 485966 w 6273102"/>
              <a:gd name="connsiteY1657" fmla="*/ 3914521 h 6849554"/>
              <a:gd name="connsiteX1658" fmla="*/ 521336 w 6273102"/>
              <a:gd name="connsiteY1658" fmla="*/ 3879151 h 6849554"/>
              <a:gd name="connsiteX1659" fmla="*/ 6153587 w 6273102"/>
              <a:gd name="connsiteY1659" fmla="*/ 3860394 h 6849554"/>
              <a:gd name="connsiteX1660" fmla="*/ 6125583 w 6273102"/>
              <a:gd name="connsiteY1660" fmla="*/ 3888398 h 6849554"/>
              <a:gd name="connsiteX1661" fmla="*/ 6153587 w 6273102"/>
              <a:gd name="connsiteY1661" fmla="*/ 3916401 h 6849554"/>
              <a:gd name="connsiteX1662" fmla="*/ 6181591 w 6273102"/>
              <a:gd name="connsiteY1662" fmla="*/ 3888398 h 6849554"/>
              <a:gd name="connsiteX1663" fmla="*/ 6153587 w 6273102"/>
              <a:gd name="connsiteY1663" fmla="*/ 3860394 h 6849554"/>
              <a:gd name="connsiteX1664" fmla="*/ 1754816 w 6273102"/>
              <a:gd name="connsiteY1664" fmla="*/ 3859822 h 6849554"/>
              <a:gd name="connsiteX1665" fmla="*/ 1726812 w 6273102"/>
              <a:gd name="connsiteY1665" fmla="*/ 3887825 h 6849554"/>
              <a:gd name="connsiteX1666" fmla="*/ 1754816 w 6273102"/>
              <a:gd name="connsiteY1666" fmla="*/ 3915829 h 6849554"/>
              <a:gd name="connsiteX1667" fmla="*/ 1782819 w 6273102"/>
              <a:gd name="connsiteY1667" fmla="*/ 3887825 h 6849554"/>
              <a:gd name="connsiteX1668" fmla="*/ 1754816 w 6273102"/>
              <a:gd name="connsiteY1668" fmla="*/ 3859822 h 6849554"/>
              <a:gd name="connsiteX1669" fmla="*/ 780668 w 6273102"/>
              <a:gd name="connsiteY1669" fmla="*/ 3832796 h 6849554"/>
              <a:gd name="connsiteX1670" fmla="*/ 872045 w 6273102"/>
              <a:gd name="connsiteY1670" fmla="*/ 3924172 h 6849554"/>
              <a:gd name="connsiteX1671" fmla="*/ 780668 w 6273102"/>
              <a:gd name="connsiteY1671" fmla="*/ 4015549 h 6849554"/>
              <a:gd name="connsiteX1672" fmla="*/ 689291 w 6273102"/>
              <a:gd name="connsiteY1672" fmla="*/ 3924172 h 6849554"/>
              <a:gd name="connsiteX1673" fmla="*/ 780668 w 6273102"/>
              <a:gd name="connsiteY1673" fmla="*/ 3832796 h 6849554"/>
              <a:gd name="connsiteX1674" fmla="*/ 4548179 w 6273102"/>
              <a:gd name="connsiteY1674" fmla="*/ 3810991 h 6849554"/>
              <a:gd name="connsiteX1675" fmla="*/ 4474202 w 6273102"/>
              <a:gd name="connsiteY1675" fmla="*/ 3884969 h 6849554"/>
              <a:gd name="connsiteX1676" fmla="*/ 4548179 w 6273102"/>
              <a:gd name="connsiteY1676" fmla="*/ 3958946 h 6849554"/>
              <a:gd name="connsiteX1677" fmla="*/ 4622157 w 6273102"/>
              <a:gd name="connsiteY1677" fmla="*/ 3884969 h 6849554"/>
              <a:gd name="connsiteX1678" fmla="*/ 4548179 w 6273102"/>
              <a:gd name="connsiteY1678" fmla="*/ 3810991 h 6849554"/>
              <a:gd name="connsiteX1679" fmla="*/ 137605 w 6273102"/>
              <a:gd name="connsiteY1679" fmla="*/ 3796855 h 6849554"/>
              <a:gd name="connsiteX1680" fmla="*/ 165608 w 6273102"/>
              <a:gd name="connsiteY1680" fmla="*/ 3824859 h 6849554"/>
              <a:gd name="connsiteX1681" fmla="*/ 137605 w 6273102"/>
              <a:gd name="connsiteY1681" fmla="*/ 3852862 h 6849554"/>
              <a:gd name="connsiteX1682" fmla="*/ 109601 w 6273102"/>
              <a:gd name="connsiteY1682" fmla="*/ 3824859 h 6849554"/>
              <a:gd name="connsiteX1683" fmla="*/ 137605 w 6273102"/>
              <a:gd name="connsiteY1683" fmla="*/ 3796855 h 6849554"/>
              <a:gd name="connsiteX1684" fmla="*/ 5110410 w 6273102"/>
              <a:gd name="connsiteY1684" fmla="*/ 3796386 h 6849554"/>
              <a:gd name="connsiteX1685" fmla="*/ 5082406 w 6273102"/>
              <a:gd name="connsiteY1685" fmla="*/ 3824389 h 6849554"/>
              <a:gd name="connsiteX1686" fmla="*/ 5110410 w 6273102"/>
              <a:gd name="connsiteY1686" fmla="*/ 3852393 h 6849554"/>
              <a:gd name="connsiteX1687" fmla="*/ 5138413 w 6273102"/>
              <a:gd name="connsiteY1687" fmla="*/ 3824389 h 6849554"/>
              <a:gd name="connsiteX1688" fmla="*/ 5110410 w 6273102"/>
              <a:gd name="connsiteY1688" fmla="*/ 3796386 h 6849554"/>
              <a:gd name="connsiteX1689" fmla="*/ 509842 w 6273102"/>
              <a:gd name="connsiteY1689" fmla="*/ 3789743 h 6849554"/>
              <a:gd name="connsiteX1690" fmla="*/ 537845 w 6273102"/>
              <a:gd name="connsiteY1690" fmla="*/ 3817746 h 6849554"/>
              <a:gd name="connsiteX1691" fmla="*/ 509842 w 6273102"/>
              <a:gd name="connsiteY1691" fmla="*/ 3845750 h 6849554"/>
              <a:gd name="connsiteX1692" fmla="*/ 481838 w 6273102"/>
              <a:gd name="connsiteY1692" fmla="*/ 3817746 h 6849554"/>
              <a:gd name="connsiteX1693" fmla="*/ 509842 w 6273102"/>
              <a:gd name="connsiteY1693" fmla="*/ 3789743 h 6849554"/>
              <a:gd name="connsiteX1694" fmla="*/ 905573 w 6273102"/>
              <a:gd name="connsiteY1694" fmla="*/ 3772027 h 6849554"/>
              <a:gd name="connsiteX1695" fmla="*/ 943229 w 6273102"/>
              <a:gd name="connsiteY1695" fmla="*/ 3809683 h 6849554"/>
              <a:gd name="connsiteX1696" fmla="*/ 905573 w 6273102"/>
              <a:gd name="connsiteY1696" fmla="*/ 3847338 h 6849554"/>
              <a:gd name="connsiteX1697" fmla="*/ 867917 w 6273102"/>
              <a:gd name="connsiteY1697" fmla="*/ 3809683 h 6849554"/>
              <a:gd name="connsiteX1698" fmla="*/ 905573 w 6273102"/>
              <a:gd name="connsiteY1698" fmla="*/ 3772027 h 6849554"/>
              <a:gd name="connsiteX1699" fmla="*/ 6163937 w 6273102"/>
              <a:gd name="connsiteY1699" fmla="*/ 3770478 h 6849554"/>
              <a:gd name="connsiteX1700" fmla="*/ 6135933 w 6273102"/>
              <a:gd name="connsiteY1700" fmla="*/ 3798481 h 6849554"/>
              <a:gd name="connsiteX1701" fmla="*/ 6163937 w 6273102"/>
              <a:gd name="connsiteY1701" fmla="*/ 3826485 h 6849554"/>
              <a:gd name="connsiteX1702" fmla="*/ 6191941 w 6273102"/>
              <a:gd name="connsiteY1702" fmla="*/ 3798481 h 6849554"/>
              <a:gd name="connsiteX1703" fmla="*/ 6163937 w 6273102"/>
              <a:gd name="connsiteY1703" fmla="*/ 3770478 h 6849554"/>
              <a:gd name="connsiteX1704" fmla="*/ 1744464 w 6273102"/>
              <a:gd name="connsiteY1704" fmla="*/ 3769906 h 6849554"/>
              <a:gd name="connsiteX1705" fmla="*/ 1716461 w 6273102"/>
              <a:gd name="connsiteY1705" fmla="*/ 3797910 h 6849554"/>
              <a:gd name="connsiteX1706" fmla="*/ 1744464 w 6273102"/>
              <a:gd name="connsiteY1706" fmla="*/ 3825913 h 6849554"/>
              <a:gd name="connsiteX1707" fmla="*/ 1772468 w 6273102"/>
              <a:gd name="connsiteY1707" fmla="*/ 3797910 h 6849554"/>
              <a:gd name="connsiteX1708" fmla="*/ 1744464 w 6273102"/>
              <a:gd name="connsiteY1708" fmla="*/ 3769906 h 6849554"/>
              <a:gd name="connsiteX1709" fmla="*/ 3395972 w 6273102"/>
              <a:gd name="connsiteY1709" fmla="*/ 3727933 h 6849554"/>
              <a:gd name="connsiteX1710" fmla="*/ 3321995 w 6273102"/>
              <a:gd name="connsiteY1710" fmla="*/ 3801911 h 6849554"/>
              <a:gd name="connsiteX1711" fmla="*/ 3395972 w 6273102"/>
              <a:gd name="connsiteY1711" fmla="*/ 3875888 h 6849554"/>
              <a:gd name="connsiteX1712" fmla="*/ 3469950 w 6273102"/>
              <a:gd name="connsiteY1712" fmla="*/ 3801911 h 6849554"/>
              <a:gd name="connsiteX1713" fmla="*/ 3395972 w 6273102"/>
              <a:gd name="connsiteY1713" fmla="*/ 3727933 h 6849554"/>
              <a:gd name="connsiteX1714" fmla="*/ 5122473 w 6273102"/>
              <a:gd name="connsiteY1714" fmla="*/ 3727806 h 6849554"/>
              <a:gd name="connsiteX1715" fmla="*/ 5094469 w 6273102"/>
              <a:gd name="connsiteY1715" fmla="*/ 3755810 h 6849554"/>
              <a:gd name="connsiteX1716" fmla="*/ 5122473 w 6273102"/>
              <a:gd name="connsiteY1716" fmla="*/ 3783813 h 6849554"/>
              <a:gd name="connsiteX1717" fmla="*/ 5150477 w 6273102"/>
              <a:gd name="connsiteY1717" fmla="*/ 3755810 h 6849554"/>
              <a:gd name="connsiteX1718" fmla="*/ 5122473 w 6273102"/>
              <a:gd name="connsiteY1718" fmla="*/ 3727806 h 6849554"/>
              <a:gd name="connsiteX1719" fmla="*/ 671321 w 6273102"/>
              <a:gd name="connsiteY1719" fmla="*/ 3720211 h 6849554"/>
              <a:gd name="connsiteX1720" fmla="*/ 708977 w 6273102"/>
              <a:gd name="connsiteY1720" fmla="*/ 3757866 h 6849554"/>
              <a:gd name="connsiteX1721" fmla="*/ 671321 w 6273102"/>
              <a:gd name="connsiteY1721" fmla="*/ 3795522 h 6849554"/>
              <a:gd name="connsiteX1722" fmla="*/ 633665 w 6273102"/>
              <a:gd name="connsiteY1722" fmla="*/ 3757866 h 6849554"/>
              <a:gd name="connsiteX1723" fmla="*/ 671321 w 6273102"/>
              <a:gd name="connsiteY1723" fmla="*/ 3720211 h 6849554"/>
              <a:gd name="connsiteX1724" fmla="*/ 815340 w 6273102"/>
              <a:gd name="connsiteY1724" fmla="*/ 3709924 h 6849554"/>
              <a:gd name="connsiteX1725" fmla="*/ 858901 w 6273102"/>
              <a:gd name="connsiteY1725" fmla="*/ 3753485 h 6849554"/>
              <a:gd name="connsiteX1726" fmla="*/ 815340 w 6273102"/>
              <a:gd name="connsiteY1726" fmla="*/ 3797046 h 6849554"/>
              <a:gd name="connsiteX1727" fmla="*/ 771779 w 6273102"/>
              <a:gd name="connsiteY1727" fmla="*/ 3753485 h 6849554"/>
              <a:gd name="connsiteX1728" fmla="*/ 815340 w 6273102"/>
              <a:gd name="connsiteY1728" fmla="*/ 3709924 h 6849554"/>
              <a:gd name="connsiteX1729" fmla="*/ 5821418 w 6273102"/>
              <a:gd name="connsiteY1729" fmla="*/ 3703739 h 6849554"/>
              <a:gd name="connsiteX1730" fmla="*/ 5747441 w 6273102"/>
              <a:gd name="connsiteY1730" fmla="*/ 3777717 h 6849554"/>
              <a:gd name="connsiteX1731" fmla="*/ 5821418 w 6273102"/>
              <a:gd name="connsiteY1731" fmla="*/ 3851694 h 6849554"/>
              <a:gd name="connsiteX1732" fmla="*/ 5895396 w 6273102"/>
              <a:gd name="connsiteY1732" fmla="*/ 3777717 h 6849554"/>
              <a:gd name="connsiteX1733" fmla="*/ 5821418 w 6273102"/>
              <a:gd name="connsiteY1733" fmla="*/ 3703739 h 6849554"/>
              <a:gd name="connsiteX1734" fmla="*/ 507619 w 6273102"/>
              <a:gd name="connsiteY1734" fmla="*/ 3673665 h 6849554"/>
              <a:gd name="connsiteX1735" fmla="*/ 561721 w 6273102"/>
              <a:gd name="connsiteY1735" fmla="*/ 3727767 h 6849554"/>
              <a:gd name="connsiteX1736" fmla="*/ 507619 w 6273102"/>
              <a:gd name="connsiteY1736" fmla="*/ 3781869 h 6849554"/>
              <a:gd name="connsiteX1737" fmla="*/ 453517 w 6273102"/>
              <a:gd name="connsiteY1737" fmla="*/ 3727767 h 6849554"/>
              <a:gd name="connsiteX1738" fmla="*/ 507619 w 6273102"/>
              <a:gd name="connsiteY1738" fmla="*/ 3673665 h 6849554"/>
              <a:gd name="connsiteX1739" fmla="*/ 126048 w 6273102"/>
              <a:gd name="connsiteY1739" fmla="*/ 3650805 h 6849554"/>
              <a:gd name="connsiteX1740" fmla="*/ 182436 w 6273102"/>
              <a:gd name="connsiteY1740" fmla="*/ 3707193 h 6849554"/>
              <a:gd name="connsiteX1741" fmla="*/ 126048 w 6273102"/>
              <a:gd name="connsiteY1741" fmla="*/ 3763581 h 6849554"/>
              <a:gd name="connsiteX1742" fmla="*/ 69660 w 6273102"/>
              <a:gd name="connsiteY1742" fmla="*/ 3707193 h 6849554"/>
              <a:gd name="connsiteX1743" fmla="*/ 126048 w 6273102"/>
              <a:gd name="connsiteY1743" fmla="*/ 3650805 h 6849554"/>
              <a:gd name="connsiteX1744" fmla="*/ 2828537 w 6273102"/>
              <a:gd name="connsiteY1744" fmla="*/ 3625126 h 6849554"/>
              <a:gd name="connsiteX1745" fmla="*/ 2800533 w 6273102"/>
              <a:gd name="connsiteY1745" fmla="*/ 3653130 h 6849554"/>
              <a:gd name="connsiteX1746" fmla="*/ 2828537 w 6273102"/>
              <a:gd name="connsiteY1746" fmla="*/ 3681133 h 6849554"/>
              <a:gd name="connsiteX1747" fmla="*/ 2856540 w 6273102"/>
              <a:gd name="connsiteY1747" fmla="*/ 3653130 h 6849554"/>
              <a:gd name="connsiteX1748" fmla="*/ 2828537 w 6273102"/>
              <a:gd name="connsiteY1748" fmla="*/ 3625126 h 6849554"/>
              <a:gd name="connsiteX1749" fmla="*/ 6174351 w 6273102"/>
              <a:gd name="connsiteY1749" fmla="*/ 3621697 h 6849554"/>
              <a:gd name="connsiteX1750" fmla="*/ 6146347 w 6273102"/>
              <a:gd name="connsiteY1750" fmla="*/ 3649700 h 6849554"/>
              <a:gd name="connsiteX1751" fmla="*/ 6174351 w 6273102"/>
              <a:gd name="connsiteY1751" fmla="*/ 3677704 h 6849554"/>
              <a:gd name="connsiteX1752" fmla="*/ 6202355 w 6273102"/>
              <a:gd name="connsiteY1752" fmla="*/ 3649700 h 6849554"/>
              <a:gd name="connsiteX1753" fmla="*/ 6174351 w 6273102"/>
              <a:gd name="connsiteY1753" fmla="*/ 3621697 h 6849554"/>
              <a:gd name="connsiteX1754" fmla="*/ 1734051 w 6273102"/>
              <a:gd name="connsiteY1754" fmla="*/ 3621126 h 6849554"/>
              <a:gd name="connsiteX1755" fmla="*/ 1706047 w 6273102"/>
              <a:gd name="connsiteY1755" fmla="*/ 3649130 h 6849554"/>
              <a:gd name="connsiteX1756" fmla="*/ 1734051 w 6273102"/>
              <a:gd name="connsiteY1756" fmla="*/ 3677133 h 6849554"/>
              <a:gd name="connsiteX1757" fmla="*/ 1762054 w 6273102"/>
              <a:gd name="connsiteY1757" fmla="*/ 3649130 h 6849554"/>
              <a:gd name="connsiteX1758" fmla="*/ 1734051 w 6273102"/>
              <a:gd name="connsiteY1758" fmla="*/ 3621126 h 6849554"/>
              <a:gd name="connsiteX1759" fmla="*/ 4627745 w 6273102"/>
              <a:gd name="connsiteY1759" fmla="*/ 3617252 h 6849554"/>
              <a:gd name="connsiteX1760" fmla="*/ 4553768 w 6273102"/>
              <a:gd name="connsiteY1760" fmla="*/ 3691230 h 6849554"/>
              <a:gd name="connsiteX1761" fmla="*/ 4627745 w 6273102"/>
              <a:gd name="connsiteY1761" fmla="*/ 3765207 h 6849554"/>
              <a:gd name="connsiteX1762" fmla="*/ 4701723 w 6273102"/>
              <a:gd name="connsiteY1762" fmla="*/ 3691230 h 6849554"/>
              <a:gd name="connsiteX1763" fmla="*/ 4627745 w 6273102"/>
              <a:gd name="connsiteY1763" fmla="*/ 3617252 h 6849554"/>
              <a:gd name="connsiteX1764" fmla="*/ 739458 w 6273102"/>
              <a:gd name="connsiteY1764" fmla="*/ 3576764 h 6849554"/>
              <a:gd name="connsiteX1765" fmla="*/ 769366 w 6273102"/>
              <a:gd name="connsiteY1765" fmla="*/ 3606672 h 6849554"/>
              <a:gd name="connsiteX1766" fmla="*/ 739458 w 6273102"/>
              <a:gd name="connsiteY1766" fmla="*/ 3636581 h 6849554"/>
              <a:gd name="connsiteX1767" fmla="*/ 709550 w 6273102"/>
              <a:gd name="connsiteY1767" fmla="*/ 3606672 h 6849554"/>
              <a:gd name="connsiteX1768" fmla="*/ 739458 w 6273102"/>
              <a:gd name="connsiteY1768" fmla="*/ 3576764 h 6849554"/>
              <a:gd name="connsiteX1769" fmla="*/ 834009 w 6273102"/>
              <a:gd name="connsiteY1769" fmla="*/ 3566731 h 6849554"/>
              <a:gd name="connsiteX1770" fmla="*/ 871665 w 6273102"/>
              <a:gd name="connsiteY1770" fmla="*/ 3604386 h 6849554"/>
              <a:gd name="connsiteX1771" fmla="*/ 834009 w 6273102"/>
              <a:gd name="connsiteY1771" fmla="*/ 3642042 h 6849554"/>
              <a:gd name="connsiteX1772" fmla="*/ 796353 w 6273102"/>
              <a:gd name="connsiteY1772" fmla="*/ 3604386 h 6849554"/>
              <a:gd name="connsiteX1773" fmla="*/ 834009 w 6273102"/>
              <a:gd name="connsiteY1773" fmla="*/ 3566731 h 6849554"/>
              <a:gd name="connsiteX1774" fmla="*/ 3337172 w 6273102"/>
              <a:gd name="connsiteY1774" fmla="*/ 3544545 h 6849554"/>
              <a:gd name="connsiteX1775" fmla="*/ 3263194 w 6273102"/>
              <a:gd name="connsiteY1775" fmla="*/ 3618523 h 6849554"/>
              <a:gd name="connsiteX1776" fmla="*/ 3337172 w 6273102"/>
              <a:gd name="connsiteY1776" fmla="*/ 3692500 h 6849554"/>
              <a:gd name="connsiteX1777" fmla="*/ 3411149 w 6273102"/>
              <a:gd name="connsiteY1777" fmla="*/ 3618523 h 6849554"/>
              <a:gd name="connsiteX1778" fmla="*/ 3337172 w 6273102"/>
              <a:gd name="connsiteY1778" fmla="*/ 3544545 h 6849554"/>
              <a:gd name="connsiteX1779" fmla="*/ 124904 w 6273102"/>
              <a:gd name="connsiteY1779" fmla="*/ 3507549 h 6849554"/>
              <a:gd name="connsiteX1780" fmla="*/ 187325 w 6273102"/>
              <a:gd name="connsiteY1780" fmla="*/ 3569970 h 6849554"/>
              <a:gd name="connsiteX1781" fmla="*/ 124904 w 6273102"/>
              <a:gd name="connsiteY1781" fmla="*/ 3632390 h 6849554"/>
              <a:gd name="connsiteX1782" fmla="*/ 62484 w 6273102"/>
              <a:gd name="connsiteY1782" fmla="*/ 3569970 h 6849554"/>
              <a:gd name="connsiteX1783" fmla="*/ 124904 w 6273102"/>
              <a:gd name="connsiteY1783" fmla="*/ 3507549 h 6849554"/>
              <a:gd name="connsiteX1784" fmla="*/ 492569 w 6273102"/>
              <a:gd name="connsiteY1784" fmla="*/ 3498151 h 6849554"/>
              <a:gd name="connsiteX1785" fmla="*/ 566547 w 6273102"/>
              <a:gd name="connsiteY1785" fmla="*/ 3572128 h 6849554"/>
              <a:gd name="connsiteX1786" fmla="*/ 492569 w 6273102"/>
              <a:gd name="connsiteY1786" fmla="*/ 3646106 h 6849554"/>
              <a:gd name="connsiteX1787" fmla="*/ 418592 w 6273102"/>
              <a:gd name="connsiteY1787" fmla="*/ 3572128 h 6849554"/>
              <a:gd name="connsiteX1788" fmla="*/ 492569 w 6273102"/>
              <a:gd name="connsiteY1788" fmla="*/ 3498151 h 6849554"/>
              <a:gd name="connsiteX1789" fmla="*/ 2115812 w 6273102"/>
              <a:gd name="connsiteY1789" fmla="*/ 3464979 h 6849554"/>
              <a:gd name="connsiteX1790" fmla="*/ 2041835 w 6273102"/>
              <a:gd name="connsiteY1790" fmla="*/ 3538956 h 6849554"/>
              <a:gd name="connsiteX1791" fmla="*/ 2115812 w 6273102"/>
              <a:gd name="connsiteY1791" fmla="*/ 3612934 h 6849554"/>
              <a:gd name="connsiteX1792" fmla="*/ 2189790 w 6273102"/>
              <a:gd name="connsiteY1792" fmla="*/ 3538956 h 6849554"/>
              <a:gd name="connsiteX1793" fmla="*/ 2115812 w 6273102"/>
              <a:gd name="connsiteY1793" fmla="*/ 3464979 h 6849554"/>
              <a:gd name="connsiteX1794" fmla="*/ 5136317 w 6273102"/>
              <a:gd name="connsiteY1794" fmla="*/ 3438309 h 6849554"/>
              <a:gd name="connsiteX1795" fmla="*/ 5108314 w 6273102"/>
              <a:gd name="connsiteY1795" fmla="*/ 3466312 h 6849554"/>
              <a:gd name="connsiteX1796" fmla="*/ 5136317 w 6273102"/>
              <a:gd name="connsiteY1796" fmla="*/ 3494316 h 6849554"/>
              <a:gd name="connsiteX1797" fmla="*/ 5164321 w 6273102"/>
              <a:gd name="connsiteY1797" fmla="*/ 3466312 h 6849554"/>
              <a:gd name="connsiteX1798" fmla="*/ 5136317 w 6273102"/>
              <a:gd name="connsiteY1798" fmla="*/ 3438309 h 6849554"/>
              <a:gd name="connsiteX1799" fmla="*/ 4641588 w 6273102"/>
              <a:gd name="connsiteY1799" fmla="*/ 3430372 h 6849554"/>
              <a:gd name="connsiteX1800" fmla="*/ 4567610 w 6273102"/>
              <a:gd name="connsiteY1800" fmla="*/ 3504350 h 6849554"/>
              <a:gd name="connsiteX1801" fmla="*/ 4641588 w 6273102"/>
              <a:gd name="connsiteY1801" fmla="*/ 3578327 h 6849554"/>
              <a:gd name="connsiteX1802" fmla="*/ 4715566 w 6273102"/>
              <a:gd name="connsiteY1802" fmla="*/ 3504350 h 6849554"/>
              <a:gd name="connsiteX1803" fmla="*/ 4641588 w 6273102"/>
              <a:gd name="connsiteY1803" fmla="*/ 3430372 h 6849554"/>
              <a:gd name="connsiteX1804" fmla="*/ 6170860 w 6273102"/>
              <a:gd name="connsiteY1804" fmla="*/ 3424466 h 6849554"/>
              <a:gd name="connsiteX1805" fmla="*/ 6142856 w 6273102"/>
              <a:gd name="connsiteY1805" fmla="*/ 3452469 h 6849554"/>
              <a:gd name="connsiteX1806" fmla="*/ 6170860 w 6273102"/>
              <a:gd name="connsiteY1806" fmla="*/ 3480473 h 6849554"/>
              <a:gd name="connsiteX1807" fmla="*/ 6198863 w 6273102"/>
              <a:gd name="connsiteY1807" fmla="*/ 3452469 h 6849554"/>
              <a:gd name="connsiteX1808" fmla="*/ 6170860 w 6273102"/>
              <a:gd name="connsiteY1808" fmla="*/ 3424466 h 6849554"/>
              <a:gd name="connsiteX1809" fmla="*/ 1737544 w 6273102"/>
              <a:gd name="connsiteY1809" fmla="*/ 3423895 h 6849554"/>
              <a:gd name="connsiteX1810" fmla="*/ 1709540 w 6273102"/>
              <a:gd name="connsiteY1810" fmla="*/ 3451899 h 6849554"/>
              <a:gd name="connsiteX1811" fmla="*/ 1737544 w 6273102"/>
              <a:gd name="connsiteY1811" fmla="*/ 3479902 h 6849554"/>
              <a:gd name="connsiteX1812" fmla="*/ 1765547 w 6273102"/>
              <a:gd name="connsiteY1812" fmla="*/ 3451899 h 6849554"/>
              <a:gd name="connsiteX1813" fmla="*/ 1737544 w 6273102"/>
              <a:gd name="connsiteY1813" fmla="*/ 3423895 h 6849554"/>
              <a:gd name="connsiteX1814" fmla="*/ 815594 w 6273102"/>
              <a:gd name="connsiteY1814" fmla="*/ 3418840 h 6849554"/>
              <a:gd name="connsiteX1815" fmla="*/ 871982 w 6273102"/>
              <a:gd name="connsiteY1815" fmla="*/ 3475228 h 6849554"/>
              <a:gd name="connsiteX1816" fmla="*/ 815594 w 6273102"/>
              <a:gd name="connsiteY1816" fmla="*/ 3531616 h 6849554"/>
              <a:gd name="connsiteX1817" fmla="*/ 759206 w 6273102"/>
              <a:gd name="connsiteY1817" fmla="*/ 3475228 h 6849554"/>
              <a:gd name="connsiteX1818" fmla="*/ 815594 w 6273102"/>
              <a:gd name="connsiteY1818" fmla="*/ 3418840 h 6849554"/>
              <a:gd name="connsiteX1819" fmla="*/ 121413 w 6273102"/>
              <a:gd name="connsiteY1819" fmla="*/ 3383980 h 6849554"/>
              <a:gd name="connsiteX1820" fmla="*/ 149416 w 6273102"/>
              <a:gd name="connsiteY1820" fmla="*/ 3411982 h 6849554"/>
              <a:gd name="connsiteX1821" fmla="*/ 121413 w 6273102"/>
              <a:gd name="connsiteY1821" fmla="*/ 3439985 h 6849554"/>
              <a:gd name="connsiteX1822" fmla="*/ 93409 w 6273102"/>
              <a:gd name="connsiteY1822" fmla="*/ 3411982 h 6849554"/>
              <a:gd name="connsiteX1823" fmla="*/ 121413 w 6273102"/>
              <a:gd name="connsiteY1823" fmla="*/ 3383980 h 6849554"/>
              <a:gd name="connsiteX1824" fmla="*/ 3344093 w 6273102"/>
              <a:gd name="connsiteY1824" fmla="*/ 3361220 h 6849554"/>
              <a:gd name="connsiteX1825" fmla="*/ 3270116 w 6273102"/>
              <a:gd name="connsiteY1825" fmla="*/ 3435198 h 6849554"/>
              <a:gd name="connsiteX1826" fmla="*/ 3344093 w 6273102"/>
              <a:gd name="connsiteY1826" fmla="*/ 3509175 h 6849554"/>
              <a:gd name="connsiteX1827" fmla="*/ 3418071 w 6273102"/>
              <a:gd name="connsiteY1827" fmla="*/ 3435198 h 6849554"/>
              <a:gd name="connsiteX1828" fmla="*/ 3344093 w 6273102"/>
              <a:gd name="connsiteY1828" fmla="*/ 3361220 h 6849554"/>
              <a:gd name="connsiteX1829" fmla="*/ 691007 w 6273102"/>
              <a:gd name="connsiteY1829" fmla="*/ 3354538 h 6849554"/>
              <a:gd name="connsiteX1830" fmla="*/ 728663 w 6273102"/>
              <a:gd name="connsiteY1830" fmla="*/ 3392170 h 6849554"/>
              <a:gd name="connsiteX1831" fmla="*/ 691007 w 6273102"/>
              <a:gd name="connsiteY1831" fmla="*/ 3429825 h 6849554"/>
              <a:gd name="connsiteX1832" fmla="*/ 653351 w 6273102"/>
              <a:gd name="connsiteY1832" fmla="*/ 3392170 h 6849554"/>
              <a:gd name="connsiteX1833" fmla="*/ 691007 w 6273102"/>
              <a:gd name="connsiteY1833" fmla="*/ 3354538 h 6849554"/>
              <a:gd name="connsiteX1834" fmla="*/ 2838951 w 6273102"/>
              <a:gd name="connsiteY1834" fmla="*/ 3344901 h 6849554"/>
              <a:gd name="connsiteX1835" fmla="*/ 2810947 w 6273102"/>
              <a:gd name="connsiteY1835" fmla="*/ 3372904 h 6849554"/>
              <a:gd name="connsiteX1836" fmla="*/ 2838951 w 6273102"/>
              <a:gd name="connsiteY1836" fmla="*/ 3400908 h 6849554"/>
              <a:gd name="connsiteX1837" fmla="*/ 2866954 w 6273102"/>
              <a:gd name="connsiteY1837" fmla="*/ 3372905 h 6849554"/>
              <a:gd name="connsiteX1838" fmla="*/ 2838951 w 6273102"/>
              <a:gd name="connsiteY1838" fmla="*/ 3344901 h 6849554"/>
              <a:gd name="connsiteX1839" fmla="*/ 2849302 w 6273102"/>
              <a:gd name="connsiteY1839" fmla="*/ 3277400 h 6849554"/>
              <a:gd name="connsiteX1840" fmla="*/ 2821298 w 6273102"/>
              <a:gd name="connsiteY1840" fmla="*/ 3305404 h 6849554"/>
              <a:gd name="connsiteX1841" fmla="*/ 2849302 w 6273102"/>
              <a:gd name="connsiteY1841" fmla="*/ 3333407 h 6849554"/>
              <a:gd name="connsiteX1842" fmla="*/ 2877305 w 6273102"/>
              <a:gd name="connsiteY1842" fmla="*/ 3305404 h 6849554"/>
              <a:gd name="connsiteX1843" fmla="*/ 2849302 w 6273102"/>
              <a:gd name="connsiteY1843" fmla="*/ 3277400 h 6849554"/>
              <a:gd name="connsiteX1844" fmla="*/ 128334 w 6273102"/>
              <a:gd name="connsiteY1844" fmla="*/ 3275523 h 6849554"/>
              <a:gd name="connsiteX1845" fmla="*/ 156337 w 6273102"/>
              <a:gd name="connsiteY1845" fmla="*/ 3303525 h 6849554"/>
              <a:gd name="connsiteX1846" fmla="*/ 128334 w 6273102"/>
              <a:gd name="connsiteY1846" fmla="*/ 3331531 h 6849554"/>
              <a:gd name="connsiteX1847" fmla="*/ 100330 w 6273102"/>
              <a:gd name="connsiteY1847" fmla="*/ 3303525 h 6849554"/>
              <a:gd name="connsiteX1848" fmla="*/ 128334 w 6273102"/>
              <a:gd name="connsiteY1848" fmla="*/ 3275523 h 6849554"/>
              <a:gd name="connsiteX1849" fmla="*/ 755586 w 6273102"/>
              <a:gd name="connsiteY1849" fmla="*/ 3266851 h 6849554"/>
              <a:gd name="connsiteX1850" fmla="*/ 793242 w 6273102"/>
              <a:gd name="connsiteY1850" fmla="*/ 3304501 h 6849554"/>
              <a:gd name="connsiteX1851" fmla="*/ 755586 w 6273102"/>
              <a:gd name="connsiteY1851" fmla="*/ 3342159 h 6849554"/>
              <a:gd name="connsiteX1852" fmla="*/ 717931 w 6273102"/>
              <a:gd name="connsiteY1852" fmla="*/ 3304501 h 6849554"/>
              <a:gd name="connsiteX1853" fmla="*/ 755586 w 6273102"/>
              <a:gd name="connsiteY1853" fmla="*/ 3266851 h 6849554"/>
              <a:gd name="connsiteX1854" fmla="*/ 5811068 w 6273102"/>
              <a:gd name="connsiteY1854" fmla="*/ 3257398 h 6849554"/>
              <a:gd name="connsiteX1855" fmla="*/ 5737091 w 6273102"/>
              <a:gd name="connsiteY1855" fmla="*/ 3331376 h 6849554"/>
              <a:gd name="connsiteX1856" fmla="*/ 5811068 w 6273102"/>
              <a:gd name="connsiteY1856" fmla="*/ 3405353 h 6849554"/>
              <a:gd name="connsiteX1857" fmla="*/ 5885046 w 6273102"/>
              <a:gd name="connsiteY1857" fmla="*/ 3331376 h 6849554"/>
              <a:gd name="connsiteX1858" fmla="*/ 5811068 w 6273102"/>
              <a:gd name="connsiteY1858" fmla="*/ 3257398 h 6849554"/>
              <a:gd name="connsiteX1859" fmla="*/ 854012 w 6273102"/>
              <a:gd name="connsiteY1859" fmla="*/ 3247621 h 6849554"/>
              <a:gd name="connsiteX1860" fmla="*/ 892747 w 6273102"/>
              <a:gd name="connsiteY1860" fmla="*/ 3286348 h 6849554"/>
              <a:gd name="connsiteX1861" fmla="*/ 854012 w 6273102"/>
              <a:gd name="connsiteY1861" fmla="*/ 3325082 h 6849554"/>
              <a:gd name="connsiteX1862" fmla="*/ 815277 w 6273102"/>
              <a:gd name="connsiteY1862" fmla="*/ 3286348 h 6849554"/>
              <a:gd name="connsiteX1863" fmla="*/ 854012 w 6273102"/>
              <a:gd name="connsiteY1863" fmla="*/ 3247621 h 6849554"/>
              <a:gd name="connsiteX1864" fmla="*/ 4600060 w 6273102"/>
              <a:gd name="connsiteY1864" fmla="*/ 3236633 h 6849554"/>
              <a:gd name="connsiteX1865" fmla="*/ 4526082 w 6273102"/>
              <a:gd name="connsiteY1865" fmla="*/ 3310611 h 6849554"/>
              <a:gd name="connsiteX1866" fmla="*/ 4600060 w 6273102"/>
              <a:gd name="connsiteY1866" fmla="*/ 3384588 h 6849554"/>
              <a:gd name="connsiteX1867" fmla="*/ 4674037 w 6273102"/>
              <a:gd name="connsiteY1867" fmla="*/ 3310611 h 6849554"/>
              <a:gd name="connsiteX1868" fmla="*/ 4600060 w 6273102"/>
              <a:gd name="connsiteY1868" fmla="*/ 3236633 h 6849554"/>
              <a:gd name="connsiteX1869" fmla="*/ 494793 w 6273102"/>
              <a:gd name="connsiteY1869" fmla="*/ 3204890 h 6849554"/>
              <a:gd name="connsiteX1870" fmla="*/ 628968 w 6273102"/>
              <a:gd name="connsiteY1870" fmla="*/ 3339052 h 6849554"/>
              <a:gd name="connsiteX1871" fmla="*/ 494793 w 6273102"/>
              <a:gd name="connsiteY1871" fmla="*/ 3473196 h 6849554"/>
              <a:gd name="connsiteX1872" fmla="*/ 360617 w 6273102"/>
              <a:gd name="connsiteY1872" fmla="*/ 3339052 h 6849554"/>
              <a:gd name="connsiteX1873" fmla="*/ 494793 w 6273102"/>
              <a:gd name="connsiteY1873" fmla="*/ 3204890 h 6849554"/>
              <a:gd name="connsiteX1874" fmla="*/ 28004 w 6273102"/>
              <a:gd name="connsiteY1874" fmla="*/ 3202913 h 6849554"/>
              <a:gd name="connsiteX1875" fmla="*/ 56007 w 6273102"/>
              <a:gd name="connsiteY1875" fmla="*/ 3230924 h 6849554"/>
              <a:gd name="connsiteX1876" fmla="*/ 28004 w 6273102"/>
              <a:gd name="connsiteY1876" fmla="*/ 3258923 h 6849554"/>
              <a:gd name="connsiteX1877" fmla="*/ 0 w 6273102"/>
              <a:gd name="connsiteY1877" fmla="*/ 3230924 h 6849554"/>
              <a:gd name="connsiteX1878" fmla="*/ 28004 w 6273102"/>
              <a:gd name="connsiteY1878" fmla="*/ 3202913 h 6849554"/>
              <a:gd name="connsiteX1879" fmla="*/ 2871781 w 6273102"/>
              <a:gd name="connsiteY1879" fmla="*/ 3194406 h 6849554"/>
              <a:gd name="connsiteX1880" fmla="*/ 2843777 w 6273102"/>
              <a:gd name="connsiteY1880" fmla="*/ 3222410 h 6849554"/>
              <a:gd name="connsiteX1881" fmla="*/ 2871781 w 6273102"/>
              <a:gd name="connsiteY1881" fmla="*/ 3250413 h 6849554"/>
              <a:gd name="connsiteX1882" fmla="*/ 2899784 w 6273102"/>
              <a:gd name="connsiteY1882" fmla="*/ 3222410 h 6849554"/>
              <a:gd name="connsiteX1883" fmla="*/ 2871781 w 6273102"/>
              <a:gd name="connsiteY1883" fmla="*/ 3194406 h 6849554"/>
              <a:gd name="connsiteX1884" fmla="*/ 135256 w 6273102"/>
              <a:gd name="connsiteY1884" fmla="*/ 3190180 h 6849554"/>
              <a:gd name="connsiteX1885" fmla="*/ 163259 w 6273102"/>
              <a:gd name="connsiteY1885" fmla="*/ 3218183 h 6849554"/>
              <a:gd name="connsiteX1886" fmla="*/ 135256 w 6273102"/>
              <a:gd name="connsiteY1886" fmla="*/ 3246186 h 6849554"/>
              <a:gd name="connsiteX1887" fmla="*/ 107252 w 6273102"/>
              <a:gd name="connsiteY1887" fmla="*/ 3218183 h 6849554"/>
              <a:gd name="connsiteX1888" fmla="*/ 135256 w 6273102"/>
              <a:gd name="connsiteY1888" fmla="*/ 3190180 h 6849554"/>
              <a:gd name="connsiteX1889" fmla="*/ 3406386 w 6273102"/>
              <a:gd name="connsiteY1889" fmla="*/ 3181261 h 6849554"/>
              <a:gd name="connsiteX1890" fmla="*/ 3332409 w 6273102"/>
              <a:gd name="connsiteY1890" fmla="*/ 3255239 h 6849554"/>
              <a:gd name="connsiteX1891" fmla="*/ 3406386 w 6273102"/>
              <a:gd name="connsiteY1891" fmla="*/ 3329216 h 6849554"/>
              <a:gd name="connsiteX1892" fmla="*/ 3480364 w 6273102"/>
              <a:gd name="connsiteY1892" fmla="*/ 3255239 h 6849554"/>
              <a:gd name="connsiteX1893" fmla="*/ 3406386 w 6273102"/>
              <a:gd name="connsiteY1893" fmla="*/ 3181261 h 6849554"/>
              <a:gd name="connsiteX1894" fmla="*/ 704849 w 6273102"/>
              <a:gd name="connsiteY1894" fmla="*/ 3160822 h 6849554"/>
              <a:gd name="connsiteX1895" fmla="*/ 742505 w 6273102"/>
              <a:gd name="connsiteY1895" fmla="*/ 3198480 h 6849554"/>
              <a:gd name="connsiteX1896" fmla="*/ 704849 w 6273102"/>
              <a:gd name="connsiteY1896" fmla="*/ 3236131 h 6849554"/>
              <a:gd name="connsiteX1897" fmla="*/ 667194 w 6273102"/>
              <a:gd name="connsiteY1897" fmla="*/ 3198480 h 6849554"/>
              <a:gd name="connsiteX1898" fmla="*/ 704849 w 6273102"/>
              <a:gd name="connsiteY1898" fmla="*/ 3160822 h 6849554"/>
              <a:gd name="connsiteX1899" fmla="*/ 5084437 w 6273102"/>
              <a:gd name="connsiteY1899" fmla="*/ 3158020 h 6849554"/>
              <a:gd name="connsiteX1900" fmla="*/ 5056433 w 6273102"/>
              <a:gd name="connsiteY1900" fmla="*/ 3186023 h 6849554"/>
              <a:gd name="connsiteX1901" fmla="*/ 5084437 w 6273102"/>
              <a:gd name="connsiteY1901" fmla="*/ 3214027 h 6849554"/>
              <a:gd name="connsiteX1902" fmla="*/ 5112441 w 6273102"/>
              <a:gd name="connsiteY1902" fmla="*/ 3186023 h 6849554"/>
              <a:gd name="connsiteX1903" fmla="*/ 5084437 w 6273102"/>
              <a:gd name="connsiteY1903" fmla="*/ 3158020 h 6849554"/>
              <a:gd name="connsiteX1904" fmla="*/ 896302 w 6273102"/>
              <a:gd name="connsiteY1904" fmla="*/ 3140057 h 6849554"/>
              <a:gd name="connsiteX1905" fmla="*/ 933958 w 6273102"/>
              <a:gd name="connsiteY1905" fmla="*/ 3177707 h 6849554"/>
              <a:gd name="connsiteX1906" fmla="*/ 896302 w 6273102"/>
              <a:gd name="connsiteY1906" fmla="*/ 3215361 h 6849554"/>
              <a:gd name="connsiteX1907" fmla="*/ 858646 w 6273102"/>
              <a:gd name="connsiteY1907" fmla="*/ 3177707 h 6849554"/>
              <a:gd name="connsiteX1908" fmla="*/ 896302 w 6273102"/>
              <a:gd name="connsiteY1908" fmla="*/ 3140057 h 6849554"/>
              <a:gd name="connsiteX1909" fmla="*/ 511747 w 6273102"/>
              <a:gd name="connsiteY1909" fmla="*/ 3124906 h 6849554"/>
              <a:gd name="connsiteX1910" fmla="*/ 539750 w 6273102"/>
              <a:gd name="connsiteY1910" fmla="*/ 3152908 h 6849554"/>
              <a:gd name="connsiteX1911" fmla="*/ 511747 w 6273102"/>
              <a:gd name="connsiteY1911" fmla="*/ 3180912 h 6849554"/>
              <a:gd name="connsiteX1912" fmla="*/ 483743 w 6273102"/>
              <a:gd name="connsiteY1912" fmla="*/ 3152908 h 6849554"/>
              <a:gd name="connsiteX1913" fmla="*/ 511747 w 6273102"/>
              <a:gd name="connsiteY1913" fmla="*/ 3124906 h 6849554"/>
              <a:gd name="connsiteX1914" fmla="*/ 2908102 w 6273102"/>
              <a:gd name="connsiteY1914" fmla="*/ 3092298 h 6849554"/>
              <a:gd name="connsiteX1915" fmla="*/ 2880099 w 6273102"/>
              <a:gd name="connsiteY1915" fmla="*/ 3120302 h 6849554"/>
              <a:gd name="connsiteX1916" fmla="*/ 2908102 w 6273102"/>
              <a:gd name="connsiteY1916" fmla="*/ 3148305 h 6849554"/>
              <a:gd name="connsiteX1917" fmla="*/ 2936106 w 6273102"/>
              <a:gd name="connsiteY1917" fmla="*/ 3120302 h 6849554"/>
              <a:gd name="connsiteX1918" fmla="*/ 2908102 w 6273102"/>
              <a:gd name="connsiteY1918" fmla="*/ 3092298 h 6849554"/>
              <a:gd name="connsiteX1919" fmla="*/ 5055609 w 6273102"/>
              <a:gd name="connsiteY1919" fmla="*/ 3083090 h 6849554"/>
              <a:gd name="connsiteX1920" fmla="*/ 5027605 w 6273102"/>
              <a:gd name="connsiteY1920" fmla="*/ 3111094 h 6849554"/>
              <a:gd name="connsiteX1921" fmla="*/ 5055609 w 6273102"/>
              <a:gd name="connsiteY1921" fmla="*/ 3139097 h 6849554"/>
              <a:gd name="connsiteX1922" fmla="*/ 5083612 w 6273102"/>
              <a:gd name="connsiteY1922" fmla="*/ 3111094 h 6849554"/>
              <a:gd name="connsiteX1923" fmla="*/ 5055609 w 6273102"/>
              <a:gd name="connsiteY1923" fmla="*/ 3083090 h 6849554"/>
              <a:gd name="connsiteX1924" fmla="*/ 4510079 w 6273102"/>
              <a:gd name="connsiteY1924" fmla="*/ 3074010 h 6849554"/>
              <a:gd name="connsiteX1925" fmla="*/ 4436102 w 6273102"/>
              <a:gd name="connsiteY1925" fmla="*/ 3147987 h 6849554"/>
              <a:gd name="connsiteX1926" fmla="*/ 4510079 w 6273102"/>
              <a:gd name="connsiteY1926" fmla="*/ 3221965 h 6849554"/>
              <a:gd name="connsiteX1927" fmla="*/ 4584057 w 6273102"/>
              <a:gd name="connsiteY1927" fmla="*/ 3147987 h 6849554"/>
              <a:gd name="connsiteX1928" fmla="*/ 4510079 w 6273102"/>
              <a:gd name="connsiteY1928" fmla="*/ 3074010 h 6849554"/>
              <a:gd name="connsiteX1929" fmla="*/ 351980 w 6273102"/>
              <a:gd name="connsiteY1929" fmla="*/ 3063378 h 6849554"/>
              <a:gd name="connsiteX1930" fmla="*/ 414401 w 6273102"/>
              <a:gd name="connsiteY1930" fmla="*/ 3125801 h 6849554"/>
              <a:gd name="connsiteX1931" fmla="*/ 351980 w 6273102"/>
              <a:gd name="connsiteY1931" fmla="*/ 3188215 h 6849554"/>
              <a:gd name="connsiteX1932" fmla="*/ 289560 w 6273102"/>
              <a:gd name="connsiteY1932" fmla="*/ 3125801 h 6849554"/>
              <a:gd name="connsiteX1933" fmla="*/ 351980 w 6273102"/>
              <a:gd name="connsiteY1933" fmla="*/ 3063378 h 6849554"/>
              <a:gd name="connsiteX1934" fmla="*/ 6132823 w 6273102"/>
              <a:gd name="connsiteY1934" fmla="*/ 3053182 h 6849554"/>
              <a:gd name="connsiteX1935" fmla="*/ 6041446 w 6273102"/>
              <a:gd name="connsiteY1935" fmla="*/ 3144558 h 6849554"/>
              <a:gd name="connsiteX1936" fmla="*/ 6132823 w 6273102"/>
              <a:gd name="connsiteY1936" fmla="*/ 3235935 h 6849554"/>
              <a:gd name="connsiteX1937" fmla="*/ 6224199 w 6273102"/>
              <a:gd name="connsiteY1937" fmla="*/ 3144558 h 6849554"/>
              <a:gd name="connsiteX1938" fmla="*/ 6132823 w 6273102"/>
              <a:gd name="connsiteY1938" fmla="*/ 3053182 h 6849554"/>
              <a:gd name="connsiteX1939" fmla="*/ 1775579 w 6273102"/>
              <a:gd name="connsiteY1939" fmla="*/ 3052610 h 6849554"/>
              <a:gd name="connsiteX1940" fmla="*/ 1684203 w 6273102"/>
              <a:gd name="connsiteY1940" fmla="*/ 3143986 h 6849554"/>
              <a:gd name="connsiteX1941" fmla="*/ 1775579 w 6273102"/>
              <a:gd name="connsiteY1941" fmla="*/ 3235363 h 6849554"/>
              <a:gd name="connsiteX1942" fmla="*/ 1866956 w 6273102"/>
              <a:gd name="connsiteY1942" fmla="*/ 3143986 h 6849554"/>
              <a:gd name="connsiteX1943" fmla="*/ 1775579 w 6273102"/>
              <a:gd name="connsiteY1943" fmla="*/ 3052610 h 6849554"/>
              <a:gd name="connsiteX1944" fmla="*/ 144526 w 6273102"/>
              <a:gd name="connsiteY1944" fmla="*/ 3046779 h 6849554"/>
              <a:gd name="connsiteX1945" fmla="*/ 182182 w 6273102"/>
              <a:gd name="connsiteY1945" fmla="*/ 3084428 h 6849554"/>
              <a:gd name="connsiteX1946" fmla="*/ 144526 w 6273102"/>
              <a:gd name="connsiteY1946" fmla="*/ 3122101 h 6849554"/>
              <a:gd name="connsiteX1947" fmla="*/ 106871 w 6273102"/>
              <a:gd name="connsiteY1947" fmla="*/ 3084428 h 6849554"/>
              <a:gd name="connsiteX1948" fmla="*/ 144526 w 6273102"/>
              <a:gd name="connsiteY1948" fmla="*/ 3046779 h 6849554"/>
              <a:gd name="connsiteX1949" fmla="*/ 3506716 w 6273102"/>
              <a:gd name="connsiteY1949" fmla="*/ 3035973 h 6849554"/>
              <a:gd name="connsiteX1950" fmla="*/ 3432739 w 6273102"/>
              <a:gd name="connsiteY1950" fmla="*/ 3109951 h 6849554"/>
              <a:gd name="connsiteX1951" fmla="*/ 3506716 w 6273102"/>
              <a:gd name="connsiteY1951" fmla="*/ 3183928 h 6849554"/>
              <a:gd name="connsiteX1952" fmla="*/ 3580694 w 6273102"/>
              <a:gd name="connsiteY1952" fmla="*/ 3109951 h 6849554"/>
              <a:gd name="connsiteX1953" fmla="*/ 3506716 w 6273102"/>
              <a:gd name="connsiteY1953" fmla="*/ 3035973 h 6849554"/>
              <a:gd name="connsiteX1954" fmla="*/ 801625 w 6273102"/>
              <a:gd name="connsiteY1954" fmla="*/ 3005968 h 6849554"/>
              <a:gd name="connsiteX1955" fmla="*/ 864045 w 6273102"/>
              <a:gd name="connsiteY1955" fmla="*/ 3068382 h 6849554"/>
              <a:gd name="connsiteX1956" fmla="*/ 801625 w 6273102"/>
              <a:gd name="connsiteY1956" fmla="*/ 3130808 h 6849554"/>
              <a:gd name="connsiteX1957" fmla="*/ 739205 w 6273102"/>
              <a:gd name="connsiteY1957" fmla="*/ 3068382 h 6849554"/>
              <a:gd name="connsiteX1958" fmla="*/ 801625 w 6273102"/>
              <a:gd name="connsiteY1958" fmla="*/ 3005968 h 6849554"/>
              <a:gd name="connsiteX1959" fmla="*/ 5011602 w 6273102"/>
              <a:gd name="connsiteY1959" fmla="*/ 2999588 h 6849554"/>
              <a:gd name="connsiteX1960" fmla="*/ 4983598 w 6273102"/>
              <a:gd name="connsiteY1960" fmla="*/ 3027592 h 6849554"/>
              <a:gd name="connsiteX1961" fmla="*/ 5011602 w 6273102"/>
              <a:gd name="connsiteY1961" fmla="*/ 3055595 h 6849554"/>
              <a:gd name="connsiteX1962" fmla="*/ 5039606 w 6273102"/>
              <a:gd name="connsiteY1962" fmla="*/ 3027592 h 6849554"/>
              <a:gd name="connsiteX1963" fmla="*/ 5011602 w 6273102"/>
              <a:gd name="connsiteY1963" fmla="*/ 2999588 h 6849554"/>
              <a:gd name="connsiteX1964" fmla="*/ 2961760 w 6273102"/>
              <a:gd name="connsiteY1964" fmla="*/ 2981617 h 6849554"/>
              <a:gd name="connsiteX1965" fmla="*/ 2933756 w 6273102"/>
              <a:gd name="connsiteY1965" fmla="*/ 3009620 h 6849554"/>
              <a:gd name="connsiteX1966" fmla="*/ 2961760 w 6273102"/>
              <a:gd name="connsiteY1966" fmla="*/ 3037624 h 6849554"/>
              <a:gd name="connsiteX1967" fmla="*/ 2989763 w 6273102"/>
              <a:gd name="connsiteY1967" fmla="*/ 3009620 h 6849554"/>
              <a:gd name="connsiteX1968" fmla="*/ 2961760 w 6273102"/>
              <a:gd name="connsiteY1968" fmla="*/ 2981617 h 6849554"/>
              <a:gd name="connsiteX1969" fmla="*/ 158370 w 6273102"/>
              <a:gd name="connsiteY1969" fmla="*/ 2952627 h 6849554"/>
              <a:gd name="connsiteX1970" fmla="*/ 186373 w 6273102"/>
              <a:gd name="connsiteY1970" fmla="*/ 2980631 h 6849554"/>
              <a:gd name="connsiteX1971" fmla="*/ 158370 w 6273102"/>
              <a:gd name="connsiteY1971" fmla="*/ 3008634 h 6849554"/>
              <a:gd name="connsiteX1972" fmla="*/ 130366 w 6273102"/>
              <a:gd name="connsiteY1972" fmla="*/ 2980631 h 6849554"/>
              <a:gd name="connsiteX1973" fmla="*/ 158370 w 6273102"/>
              <a:gd name="connsiteY1973" fmla="*/ 2952627 h 6849554"/>
              <a:gd name="connsiteX1974" fmla="*/ 917066 w 6273102"/>
              <a:gd name="connsiteY1974" fmla="*/ 2950897 h 6849554"/>
              <a:gd name="connsiteX1975" fmla="*/ 954722 w 6273102"/>
              <a:gd name="connsiteY1975" fmla="*/ 2988546 h 6849554"/>
              <a:gd name="connsiteX1976" fmla="*/ 917066 w 6273102"/>
              <a:gd name="connsiteY1976" fmla="*/ 3026200 h 6849554"/>
              <a:gd name="connsiteX1977" fmla="*/ 879410 w 6273102"/>
              <a:gd name="connsiteY1977" fmla="*/ 2988546 h 6849554"/>
              <a:gd name="connsiteX1978" fmla="*/ 917066 w 6273102"/>
              <a:gd name="connsiteY1978" fmla="*/ 2950897 h 6849554"/>
              <a:gd name="connsiteX1979" fmla="*/ 531876 w 6273102"/>
              <a:gd name="connsiteY1979" fmla="*/ 2948042 h 6849554"/>
              <a:gd name="connsiteX1980" fmla="*/ 605854 w 6273102"/>
              <a:gd name="connsiteY1980" fmla="*/ 3022017 h 6849554"/>
              <a:gd name="connsiteX1981" fmla="*/ 531876 w 6273102"/>
              <a:gd name="connsiteY1981" fmla="*/ 3095992 h 6849554"/>
              <a:gd name="connsiteX1982" fmla="*/ 457899 w 6273102"/>
              <a:gd name="connsiteY1982" fmla="*/ 3022017 h 6849554"/>
              <a:gd name="connsiteX1983" fmla="*/ 531876 w 6273102"/>
              <a:gd name="connsiteY1983" fmla="*/ 2948042 h 6849554"/>
              <a:gd name="connsiteX1984" fmla="*/ 4371713 w 6273102"/>
              <a:gd name="connsiteY1984" fmla="*/ 2945994 h 6849554"/>
              <a:gd name="connsiteX1985" fmla="*/ 4297735 w 6273102"/>
              <a:gd name="connsiteY1985" fmla="*/ 3019971 h 6849554"/>
              <a:gd name="connsiteX1986" fmla="*/ 4371713 w 6273102"/>
              <a:gd name="connsiteY1986" fmla="*/ 3093949 h 6849554"/>
              <a:gd name="connsiteX1987" fmla="*/ 4445691 w 6273102"/>
              <a:gd name="connsiteY1987" fmla="*/ 3019971 h 6849554"/>
              <a:gd name="connsiteX1988" fmla="*/ 4371713 w 6273102"/>
              <a:gd name="connsiteY1988" fmla="*/ 2945994 h 6849554"/>
              <a:gd name="connsiteX1989" fmla="*/ 700087 w 6273102"/>
              <a:gd name="connsiteY1989" fmla="*/ 2920247 h 6849554"/>
              <a:gd name="connsiteX1990" fmla="*/ 754189 w 6273102"/>
              <a:gd name="connsiteY1990" fmla="*/ 2974349 h 6849554"/>
              <a:gd name="connsiteX1991" fmla="*/ 700087 w 6273102"/>
              <a:gd name="connsiteY1991" fmla="*/ 3028450 h 6849554"/>
              <a:gd name="connsiteX1992" fmla="*/ 645985 w 6273102"/>
              <a:gd name="connsiteY1992" fmla="*/ 2974349 h 6849554"/>
              <a:gd name="connsiteX1993" fmla="*/ 700087 w 6273102"/>
              <a:gd name="connsiteY1993" fmla="*/ 2920247 h 6849554"/>
              <a:gd name="connsiteX1994" fmla="*/ 3648575 w 6273102"/>
              <a:gd name="connsiteY1994" fmla="*/ 2918308 h 6849554"/>
              <a:gd name="connsiteX1995" fmla="*/ 3574598 w 6273102"/>
              <a:gd name="connsiteY1995" fmla="*/ 2992286 h 6849554"/>
              <a:gd name="connsiteX1996" fmla="*/ 3648575 w 6273102"/>
              <a:gd name="connsiteY1996" fmla="*/ 3066263 h 6849554"/>
              <a:gd name="connsiteX1997" fmla="*/ 3722553 w 6273102"/>
              <a:gd name="connsiteY1997" fmla="*/ 2992286 h 6849554"/>
              <a:gd name="connsiteX1998" fmla="*/ 3648575 w 6273102"/>
              <a:gd name="connsiteY1998" fmla="*/ 2918308 h 6849554"/>
              <a:gd name="connsiteX1999" fmla="*/ 4959914 w 6273102"/>
              <a:gd name="connsiteY1999" fmla="*/ 2903766 h 6849554"/>
              <a:gd name="connsiteX2000" fmla="*/ 4931910 w 6273102"/>
              <a:gd name="connsiteY2000" fmla="*/ 2931770 h 6849554"/>
              <a:gd name="connsiteX2001" fmla="*/ 4959914 w 6273102"/>
              <a:gd name="connsiteY2001" fmla="*/ 2959773 h 6849554"/>
              <a:gd name="connsiteX2002" fmla="*/ 4987918 w 6273102"/>
              <a:gd name="connsiteY2002" fmla="*/ 2931770 h 6849554"/>
              <a:gd name="connsiteX2003" fmla="*/ 4959914 w 6273102"/>
              <a:gd name="connsiteY2003" fmla="*/ 2903766 h 6849554"/>
              <a:gd name="connsiteX2004" fmla="*/ 176785 w 6273102"/>
              <a:gd name="connsiteY2004" fmla="*/ 2864935 h 6849554"/>
              <a:gd name="connsiteX2005" fmla="*/ 204788 w 6273102"/>
              <a:gd name="connsiteY2005" fmla="*/ 2892936 h 6849554"/>
              <a:gd name="connsiteX2006" fmla="*/ 176785 w 6273102"/>
              <a:gd name="connsiteY2006" fmla="*/ 2920941 h 6849554"/>
              <a:gd name="connsiteX2007" fmla="*/ 148781 w 6273102"/>
              <a:gd name="connsiteY2007" fmla="*/ 2892936 h 6849554"/>
              <a:gd name="connsiteX2008" fmla="*/ 176785 w 6273102"/>
              <a:gd name="connsiteY2008" fmla="*/ 2864935 h 6849554"/>
              <a:gd name="connsiteX2009" fmla="*/ 552260 w 6273102"/>
              <a:gd name="connsiteY2009" fmla="*/ 2856923 h 6849554"/>
              <a:gd name="connsiteX2010" fmla="*/ 589915 w 6273102"/>
              <a:gd name="connsiteY2010" fmla="*/ 2894577 h 6849554"/>
              <a:gd name="connsiteX2011" fmla="*/ 552260 w 6273102"/>
              <a:gd name="connsiteY2011" fmla="*/ 2932233 h 6849554"/>
              <a:gd name="connsiteX2012" fmla="*/ 514604 w 6273102"/>
              <a:gd name="connsiteY2012" fmla="*/ 2894577 h 6849554"/>
              <a:gd name="connsiteX2013" fmla="*/ 552260 w 6273102"/>
              <a:gd name="connsiteY2013" fmla="*/ 2856923 h 6849554"/>
              <a:gd name="connsiteX2014" fmla="*/ 4191754 w 6273102"/>
              <a:gd name="connsiteY2014" fmla="*/ 2849093 h 6849554"/>
              <a:gd name="connsiteX2015" fmla="*/ 4117777 w 6273102"/>
              <a:gd name="connsiteY2015" fmla="*/ 2923070 h 6849554"/>
              <a:gd name="connsiteX2016" fmla="*/ 4191754 w 6273102"/>
              <a:gd name="connsiteY2016" fmla="*/ 2997048 h 6849554"/>
              <a:gd name="connsiteX2017" fmla="*/ 4265732 w 6273102"/>
              <a:gd name="connsiteY2017" fmla="*/ 2923070 h 6849554"/>
              <a:gd name="connsiteX2018" fmla="*/ 4191754 w 6273102"/>
              <a:gd name="connsiteY2018" fmla="*/ 2849093 h 6849554"/>
              <a:gd name="connsiteX2019" fmla="*/ 3804278 w 6273102"/>
              <a:gd name="connsiteY2019" fmla="*/ 2845664 h 6849554"/>
              <a:gd name="connsiteX2020" fmla="*/ 3730300 w 6273102"/>
              <a:gd name="connsiteY2020" fmla="*/ 2919642 h 6849554"/>
              <a:gd name="connsiteX2021" fmla="*/ 3804278 w 6273102"/>
              <a:gd name="connsiteY2021" fmla="*/ 2993619 h 6849554"/>
              <a:gd name="connsiteX2022" fmla="*/ 3878255 w 6273102"/>
              <a:gd name="connsiteY2022" fmla="*/ 2919642 h 6849554"/>
              <a:gd name="connsiteX2023" fmla="*/ 3804278 w 6273102"/>
              <a:gd name="connsiteY2023" fmla="*/ 2845664 h 6849554"/>
              <a:gd name="connsiteX2024" fmla="*/ 847281 w 6273102"/>
              <a:gd name="connsiteY2024" fmla="*/ 2835018 h 6849554"/>
              <a:gd name="connsiteX2025" fmla="*/ 901383 w 6273102"/>
              <a:gd name="connsiteY2025" fmla="*/ 2889122 h 6849554"/>
              <a:gd name="connsiteX2026" fmla="*/ 847281 w 6273102"/>
              <a:gd name="connsiteY2026" fmla="*/ 2943224 h 6849554"/>
              <a:gd name="connsiteX2027" fmla="*/ 793179 w 6273102"/>
              <a:gd name="connsiteY2027" fmla="*/ 2889122 h 6849554"/>
              <a:gd name="connsiteX2028" fmla="*/ 847281 w 6273102"/>
              <a:gd name="connsiteY2028" fmla="*/ 2835018 h 6849554"/>
              <a:gd name="connsiteX2029" fmla="*/ 259843 w 6273102"/>
              <a:gd name="connsiteY2029" fmla="*/ 2832734 h 6849554"/>
              <a:gd name="connsiteX2030" fmla="*/ 287846 w 6273102"/>
              <a:gd name="connsiteY2030" fmla="*/ 2860731 h 6849554"/>
              <a:gd name="connsiteX2031" fmla="*/ 259843 w 6273102"/>
              <a:gd name="connsiteY2031" fmla="*/ 2888734 h 6849554"/>
              <a:gd name="connsiteX2032" fmla="*/ 231839 w 6273102"/>
              <a:gd name="connsiteY2032" fmla="*/ 2860731 h 6849554"/>
              <a:gd name="connsiteX2033" fmla="*/ 259843 w 6273102"/>
              <a:gd name="connsiteY2033" fmla="*/ 2832734 h 6849554"/>
              <a:gd name="connsiteX2034" fmla="*/ 5717596 w 6273102"/>
              <a:gd name="connsiteY2034" fmla="*/ 2821470 h 6849554"/>
              <a:gd name="connsiteX2035" fmla="*/ 5643618 w 6273102"/>
              <a:gd name="connsiteY2035" fmla="*/ 2895448 h 6849554"/>
              <a:gd name="connsiteX2036" fmla="*/ 5717596 w 6273102"/>
              <a:gd name="connsiteY2036" fmla="*/ 2969425 h 6849554"/>
              <a:gd name="connsiteX2037" fmla="*/ 5791573 w 6273102"/>
              <a:gd name="connsiteY2037" fmla="*/ 2895448 h 6849554"/>
              <a:gd name="connsiteX2038" fmla="*/ 5717596 w 6273102"/>
              <a:gd name="connsiteY2038" fmla="*/ 2821470 h 6849554"/>
              <a:gd name="connsiteX2039" fmla="*/ 721740 w 6273102"/>
              <a:gd name="connsiteY2039" fmla="*/ 2821312 h 6849554"/>
              <a:gd name="connsiteX2040" fmla="*/ 759396 w 6273102"/>
              <a:gd name="connsiteY2040" fmla="*/ 2858968 h 6849554"/>
              <a:gd name="connsiteX2041" fmla="*/ 721740 w 6273102"/>
              <a:gd name="connsiteY2041" fmla="*/ 2896622 h 6849554"/>
              <a:gd name="connsiteX2042" fmla="*/ 684084 w 6273102"/>
              <a:gd name="connsiteY2042" fmla="*/ 2858968 h 6849554"/>
              <a:gd name="connsiteX2043" fmla="*/ 721740 w 6273102"/>
              <a:gd name="connsiteY2043" fmla="*/ 2821312 h 6849554"/>
              <a:gd name="connsiteX2044" fmla="*/ 4001509 w 6273102"/>
              <a:gd name="connsiteY2044" fmla="*/ 2814549 h 6849554"/>
              <a:gd name="connsiteX2045" fmla="*/ 3927531 w 6273102"/>
              <a:gd name="connsiteY2045" fmla="*/ 2888527 h 6849554"/>
              <a:gd name="connsiteX2046" fmla="*/ 4001509 w 6273102"/>
              <a:gd name="connsiteY2046" fmla="*/ 2962504 h 6849554"/>
              <a:gd name="connsiteX2047" fmla="*/ 4075486 w 6273102"/>
              <a:gd name="connsiteY2047" fmla="*/ 2888527 h 6849554"/>
              <a:gd name="connsiteX2048" fmla="*/ 4001509 w 6273102"/>
              <a:gd name="connsiteY2048" fmla="*/ 2814549 h 6849554"/>
              <a:gd name="connsiteX2049" fmla="*/ 3070726 w 6273102"/>
              <a:gd name="connsiteY2049" fmla="*/ 2805151 h 6849554"/>
              <a:gd name="connsiteX2050" fmla="*/ 3042722 w 6273102"/>
              <a:gd name="connsiteY2050" fmla="*/ 2833155 h 6849554"/>
              <a:gd name="connsiteX2051" fmla="*/ 3070726 w 6273102"/>
              <a:gd name="connsiteY2051" fmla="*/ 2861158 h 6849554"/>
              <a:gd name="connsiteX2052" fmla="*/ 3098729 w 6273102"/>
              <a:gd name="connsiteY2052" fmla="*/ 2833155 h 6849554"/>
              <a:gd name="connsiteX2053" fmla="*/ 3070726 w 6273102"/>
              <a:gd name="connsiteY2053" fmla="*/ 2805151 h 6849554"/>
              <a:gd name="connsiteX2054" fmla="*/ 4886063 w 6273102"/>
              <a:gd name="connsiteY2054" fmla="*/ 2795880 h 6849554"/>
              <a:gd name="connsiteX2055" fmla="*/ 4858059 w 6273102"/>
              <a:gd name="connsiteY2055" fmla="*/ 2823883 h 6849554"/>
              <a:gd name="connsiteX2056" fmla="*/ 4886063 w 6273102"/>
              <a:gd name="connsiteY2056" fmla="*/ 2851887 h 6849554"/>
              <a:gd name="connsiteX2057" fmla="*/ 4914067 w 6273102"/>
              <a:gd name="connsiteY2057" fmla="*/ 2823883 h 6849554"/>
              <a:gd name="connsiteX2058" fmla="*/ 4886063 w 6273102"/>
              <a:gd name="connsiteY2058" fmla="*/ 2795880 h 6849554"/>
              <a:gd name="connsiteX2059" fmla="*/ 568262 w 6273102"/>
              <a:gd name="connsiteY2059" fmla="*/ 2785816 h 6849554"/>
              <a:gd name="connsiteX2060" fmla="*/ 596265 w 6273102"/>
              <a:gd name="connsiteY2060" fmla="*/ 2813818 h 6849554"/>
              <a:gd name="connsiteX2061" fmla="*/ 568262 w 6273102"/>
              <a:gd name="connsiteY2061" fmla="*/ 2841822 h 6849554"/>
              <a:gd name="connsiteX2062" fmla="*/ 540258 w 6273102"/>
              <a:gd name="connsiteY2062" fmla="*/ 2813818 h 6849554"/>
              <a:gd name="connsiteX2063" fmla="*/ 568262 w 6273102"/>
              <a:gd name="connsiteY2063" fmla="*/ 2785816 h 6849554"/>
              <a:gd name="connsiteX2064" fmla="*/ 188342 w 6273102"/>
              <a:gd name="connsiteY2064" fmla="*/ 2777304 h 6849554"/>
              <a:gd name="connsiteX2065" fmla="*/ 216345 w 6273102"/>
              <a:gd name="connsiteY2065" fmla="*/ 2805308 h 6849554"/>
              <a:gd name="connsiteX2066" fmla="*/ 188342 w 6273102"/>
              <a:gd name="connsiteY2066" fmla="*/ 2833312 h 6849554"/>
              <a:gd name="connsiteX2067" fmla="*/ 160338 w 6273102"/>
              <a:gd name="connsiteY2067" fmla="*/ 2805308 h 6849554"/>
              <a:gd name="connsiteX2068" fmla="*/ 188342 w 6273102"/>
              <a:gd name="connsiteY2068" fmla="*/ 2777304 h 6849554"/>
              <a:gd name="connsiteX2069" fmla="*/ 6042843 w 6273102"/>
              <a:gd name="connsiteY2069" fmla="*/ 2737523 h 6849554"/>
              <a:gd name="connsiteX2070" fmla="*/ 5988741 w 6273102"/>
              <a:gd name="connsiteY2070" fmla="*/ 2791625 h 6849554"/>
              <a:gd name="connsiteX2071" fmla="*/ 6042843 w 6273102"/>
              <a:gd name="connsiteY2071" fmla="*/ 2845727 h 6849554"/>
              <a:gd name="connsiteX2072" fmla="*/ 6096945 w 6273102"/>
              <a:gd name="connsiteY2072" fmla="*/ 2791625 h 6849554"/>
              <a:gd name="connsiteX2073" fmla="*/ 6042843 w 6273102"/>
              <a:gd name="connsiteY2073" fmla="*/ 2737523 h 6849554"/>
              <a:gd name="connsiteX2074" fmla="*/ 1865559 w 6273102"/>
              <a:gd name="connsiteY2074" fmla="*/ 2736951 h 6849554"/>
              <a:gd name="connsiteX2075" fmla="*/ 1811457 w 6273102"/>
              <a:gd name="connsiteY2075" fmla="*/ 2791053 h 6849554"/>
              <a:gd name="connsiteX2076" fmla="*/ 1865559 w 6273102"/>
              <a:gd name="connsiteY2076" fmla="*/ 2845155 h 6849554"/>
              <a:gd name="connsiteX2077" fmla="*/ 1919661 w 6273102"/>
              <a:gd name="connsiteY2077" fmla="*/ 2791053 h 6849554"/>
              <a:gd name="connsiteX2078" fmla="*/ 1865559 w 6273102"/>
              <a:gd name="connsiteY2078" fmla="*/ 2736951 h 6849554"/>
              <a:gd name="connsiteX2079" fmla="*/ 584581 w 6273102"/>
              <a:gd name="connsiteY2079" fmla="*/ 2719711 h 6849554"/>
              <a:gd name="connsiteX2080" fmla="*/ 612585 w 6273102"/>
              <a:gd name="connsiteY2080" fmla="*/ 2747714 h 6849554"/>
              <a:gd name="connsiteX2081" fmla="*/ 584581 w 6273102"/>
              <a:gd name="connsiteY2081" fmla="*/ 2775718 h 6849554"/>
              <a:gd name="connsiteX2082" fmla="*/ 556578 w 6273102"/>
              <a:gd name="connsiteY2082" fmla="*/ 2747714 h 6849554"/>
              <a:gd name="connsiteX2083" fmla="*/ 584581 w 6273102"/>
              <a:gd name="connsiteY2083" fmla="*/ 2719711 h 6849554"/>
              <a:gd name="connsiteX2084" fmla="*/ 202185 w 6273102"/>
              <a:gd name="connsiteY2084" fmla="*/ 2712724 h 6849554"/>
              <a:gd name="connsiteX2085" fmla="*/ 230188 w 6273102"/>
              <a:gd name="connsiteY2085" fmla="*/ 2740728 h 6849554"/>
              <a:gd name="connsiteX2086" fmla="*/ 202185 w 6273102"/>
              <a:gd name="connsiteY2086" fmla="*/ 2768732 h 6849554"/>
              <a:gd name="connsiteX2087" fmla="*/ 174181 w 6273102"/>
              <a:gd name="connsiteY2087" fmla="*/ 2740728 h 6849554"/>
              <a:gd name="connsiteX2088" fmla="*/ 202185 w 6273102"/>
              <a:gd name="connsiteY2088" fmla="*/ 2712724 h 6849554"/>
              <a:gd name="connsiteX2089" fmla="*/ 844549 w 6273102"/>
              <a:gd name="connsiteY2089" fmla="*/ 2709869 h 6849554"/>
              <a:gd name="connsiteX2090" fmla="*/ 872553 w 6273102"/>
              <a:gd name="connsiteY2090" fmla="*/ 2737875 h 6849554"/>
              <a:gd name="connsiteX2091" fmla="*/ 844549 w 6273102"/>
              <a:gd name="connsiteY2091" fmla="*/ 2765877 h 6849554"/>
              <a:gd name="connsiteX2092" fmla="*/ 816546 w 6273102"/>
              <a:gd name="connsiteY2092" fmla="*/ 2737875 h 6849554"/>
              <a:gd name="connsiteX2093" fmla="*/ 844549 w 6273102"/>
              <a:gd name="connsiteY2093" fmla="*/ 2709869 h 6849554"/>
              <a:gd name="connsiteX2094" fmla="*/ 3171056 w 6273102"/>
              <a:gd name="connsiteY2094" fmla="*/ 2703614 h 6849554"/>
              <a:gd name="connsiteX2095" fmla="*/ 3143052 w 6273102"/>
              <a:gd name="connsiteY2095" fmla="*/ 2731617 h 6849554"/>
              <a:gd name="connsiteX2096" fmla="*/ 3171056 w 6273102"/>
              <a:gd name="connsiteY2096" fmla="*/ 2759621 h 6849554"/>
              <a:gd name="connsiteX2097" fmla="*/ 3199059 w 6273102"/>
              <a:gd name="connsiteY2097" fmla="*/ 2731617 h 6849554"/>
              <a:gd name="connsiteX2098" fmla="*/ 3171056 w 6273102"/>
              <a:gd name="connsiteY2098" fmla="*/ 2703614 h 6849554"/>
              <a:gd name="connsiteX2099" fmla="*/ 2302629 w 6273102"/>
              <a:gd name="connsiteY2099" fmla="*/ 2696883 h 6849554"/>
              <a:gd name="connsiteX2100" fmla="*/ 2228652 w 6273102"/>
              <a:gd name="connsiteY2100" fmla="*/ 2770861 h 6849554"/>
              <a:gd name="connsiteX2101" fmla="*/ 2302629 w 6273102"/>
              <a:gd name="connsiteY2101" fmla="*/ 2844838 h 6849554"/>
              <a:gd name="connsiteX2102" fmla="*/ 2376607 w 6273102"/>
              <a:gd name="connsiteY2102" fmla="*/ 2770861 h 6849554"/>
              <a:gd name="connsiteX2103" fmla="*/ 2302629 w 6273102"/>
              <a:gd name="connsiteY2103" fmla="*/ 2696883 h 6849554"/>
              <a:gd name="connsiteX2104" fmla="*/ 59181 w 6273102"/>
              <a:gd name="connsiteY2104" fmla="*/ 2692377 h 6849554"/>
              <a:gd name="connsiteX2105" fmla="*/ 89090 w 6273102"/>
              <a:gd name="connsiteY2105" fmla="*/ 2722293 h 6849554"/>
              <a:gd name="connsiteX2106" fmla="*/ 59181 w 6273102"/>
              <a:gd name="connsiteY2106" fmla="*/ 2752205 h 6849554"/>
              <a:gd name="connsiteX2107" fmla="*/ 29273 w 6273102"/>
              <a:gd name="connsiteY2107" fmla="*/ 2722293 h 6849554"/>
              <a:gd name="connsiteX2108" fmla="*/ 59181 w 6273102"/>
              <a:gd name="connsiteY2108" fmla="*/ 2692377 h 6849554"/>
              <a:gd name="connsiteX2109" fmla="*/ 4785734 w 6273102"/>
              <a:gd name="connsiteY2109" fmla="*/ 2692120 h 6849554"/>
              <a:gd name="connsiteX2110" fmla="*/ 4757730 w 6273102"/>
              <a:gd name="connsiteY2110" fmla="*/ 2720123 h 6849554"/>
              <a:gd name="connsiteX2111" fmla="*/ 4785734 w 6273102"/>
              <a:gd name="connsiteY2111" fmla="*/ 2748127 h 6849554"/>
              <a:gd name="connsiteX2112" fmla="*/ 4813737 w 6273102"/>
              <a:gd name="connsiteY2112" fmla="*/ 2720123 h 6849554"/>
              <a:gd name="connsiteX2113" fmla="*/ 4785734 w 6273102"/>
              <a:gd name="connsiteY2113" fmla="*/ 2692120 h 6849554"/>
              <a:gd name="connsiteX2114" fmla="*/ 481266 w 6273102"/>
              <a:gd name="connsiteY2114" fmla="*/ 2685796 h 6849554"/>
              <a:gd name="connsiteX2115" fmla="*/ 543687 w 6273102"/>
              <a:gd name="connsiteY2115" fmla="*/ 2748218 h 6849554"/>
              <a:gd name="connsiteX2116" fmla="*/ 481266 w 6273102"/>
              <a:gd name="connsiteY2116" fmla="*/ 2810638 h 6849554"/>
              <a:gd name="connsiteX2117" fmla="*/ 418846 w 6273102"/>
              <a:gd name="connsiteY2117" fmla="*/ 2748218 h 6849554"/>
              <a:gd name="connsiteX2118" fmla="*/ 481266 w 6273102"/>
              <a:gd name="connsiteY2118" fmla="*/ 2685796 h 6849554"/>
              <a:gd name="connsiteX2119" fmla="*/ 213678 w 6273102"/>
              <a:gd name="connsiteY2119" fmla="*/ 2648147 h 6849554"/>
              <a:gd name="connsiteX2120" fmla="*/ 241681 w 6273102"/>
              <a:gd name="connsiteY2120" fmla="*/ 2676149 h 6849554"/>
              <a:gd name="connsiteX2121" fmla="*/ 213678 w 6273102"/>
              <a:gd name="connsiteY2121" fmla="*/ 2704151 h 6849554"/>
              <a:gd name="connsiteX2122" fmla="*/ 185674 w 6273102"/>
              <a:gd name="connsiteY2122" fmla="*/ 2676149 h 6849554"/>
              <a:gd name="connsiteX2123" fmla="*/ 213678 w 6273102"/>
              <a:gd name="connsiteY2123" fmla="*/ 2648147 h 6849554"/>
              <a:gd name="connsiteX2124" fmla="*/ 744410 w 6273102"/>
              <a:gd name="connsiteY2124" fmla="*/ 2640787 h 6849554"/>
              <a:gd name="connsiteX2125" fmla="*/ 772414 w 6273102"/>
              <a:gd name="connsiteY2125" fmla="*/ 2668787 h 6849554"/>
              <a:gd name="connsiteX2126" fmla="*/ 744410 w 6273102"/>
              <a:gd name="connsiteY2126" fmla="*/ 2696787 h 6849554"/>
              <a:gd name="connsiteX2127" fmla="*/ 716407 w 6273102"/>
              <a:gd name="connsiteY2127" fmla="*/ 2668787 h 6849554"/>
              <a:gd name="connsiteX2128" fmla="*/ 744410 w 6273102"/>
              <a:gd name="connsiteY2128" fmla="*/ 2640787 h 6849554"/>
              <a:gd name="connsiteX2129" fmla="*/ 4710740 w 6273102"/>
              <a:gd name="connsiteY2129" fmla="*/ 2621763 h 6849554"/>
              <a:gd name="connsiteX2130" fmla="*/ 4682736 w 6273102"/>
              <a:gd name="connsiteY2130" fmla="*/ 2649767 h 6849554"/>
              <a:gd name="connsiteX2131" fmla="*/ 4710740 w 6273102"/>
              <a:gd name="connsiteY2131" fmla="*/ 2677770 h 6849554"/>
              <a:gd name="connsiteX2132" fmla="*/ 4738744 w 6273102"/>
              <a:gd name="connsiteY2132" fmla="*/ 2649767 h 6849554"/>
              <a:gd name="connsiteX2133" fmla="*/ 4710740 w 6273102"/>
              <a:gd name="connsiteY2133" fmla="*/ 2621763 h 6849554"/>
              <a:gd name="connsiteX2134" fmla="*/ 894779 w 6273102"/>
              <a:gd name="connsiteY2134" fmla="*/ 2612277 h 6849554"/>
              <a:gd name="connsiteX2135" fmla="*/ 922782 w 6273102"/>
              <a:gd name="connsiteY2135" fmla="*/ 2640281 h 6849554"/>
              <a:gd name="connsiteX2136" fmla="*/ 894779 w 6273102"/>
              <a:gd name="connsiteY2136" fmla="*/ 2668279 h 6849554"/>
              <a:gd name="connsiteX2137" fmla="*/ 866775 w 6273102"/>
              <a:gd name="connsiteY2137" fmla="*/ 2640281 h 6849554"/>
              <a:gd name="connsiteX2138" fmla="*/ 894779 w 6273102"/>
              <a:gd name="connsiteY2138" fmla="*/ 2612277 h 6849554"/>
              <a:gd name="connsiteX2139" fmla="*/ 5980550 w 6273102"/>
              <a:gd name="connsiteY2139" fmla="*/ 2606015 h 6849554"/>
              <a:gd name="connsiteX2140" fmla="*/ 5926448 w 6273102"/>
              <a:gd name="connsiteY2140" fmla="*/ 2660117 h 6849554"/>
              <a:gd name="connsiteX2141" fmla="*/ 5980550 w 6273102"/>
              <a:gd name="connsiteY2141" fmla="*/ 2714219 h 6849554"/>
              <a:gd name="connsiteX2142" fmla="*/ 6034652 w 6273102"/>
              <a:gd name="connsiteY2142" fmla="*/ 2660117 h 6849554"/>
              <a:gd name="connsiteX2143" fmla="*/ 5980550 w 6273102"/>
              <a:gd name="connsiteY2143" fmla="*/ 2606015 h 6849554"/>
              <a:gd name="connsiteX2144" fmla="*/ 1927852 w 6273102"/>
              <a:gd name="connsiteY2144" fmla="*/ 2605443 h 6849554"/>
              <a:gd name="connsiteX2145" fmla="*/ 1873750 w 6273102"/>
              <a:gd name="connsiteY2145" fmla="*/ 2659545 h 6849554"/>
              <a:gd name="connsiteX2146" fmla="*/ 1927852 w 6273102"/>
              <a:gd name="connsiteY2146" fmla="*/ 2713647 h 6849554"/>
              <a:gd name="connsiteX2147" fmla="*/ 1981954 w 6273102"/>
              <a:gd name="connsiteY2147" fmla="*/ 2659545 h 6849554"/>
              <a:gd name="connsiteX2148" fmla="*/ 1927852 w 6273102"/>
              <a:gd name="connsiteY2148" fmla="*/ 2605443 h 6849554"/>
              <a:gd name="connsiteX2149" fmla="*/ 603695 w 6273102"/>
              <a:gd name="connsiteY2149" fmla="*/ 2598364 h 6849554"/>
              <a:gd name="connsiteX2150" fmla="*/ 657797 w 6273102"/>
              <a:gd name="connsiteY2150" fmla="*/ 2652469 h 6849554"/>
              <a:gd name="connsiteX2151" fmla="*/ 603695 w 6273102"/>
              <a:gd name="connsiteY2151" fmla="*/ 2706538 h 6849554"/>
              <a:gd name="connsiteX2152" fmla="*/ 549592 w 6273102"/>
              <a:gd name="connsiteY2152" fmla="*/ 2652469 h 6849554"/>
              <a:gd name="connsiteX2153" fmla="*/ 603695 w 6273102"/>
              <a:gd name="connsiteY2153" fmla="*/ 2598364 h 6849554"/>
              <a:gd name="connsiteX2154" fmla="*/ 229870 w 6273102"/>
              <a:gd name="connsiteY2154" fmla="*/ 2585853 h 6849554"/>
              <a:gd name="connsiteX2155" fmla="*/ 257874 w 6273102"/>
              <a:gd name="connsiteY2155" fmla="*/ 2613859 h 6849554"/>
              <a:gd name="connsiteX2156" fmla="*/ 229870 w 6273102"/>
              <a:gd name="connsiteY2156" fmla="*/ 2641863 h 6849554"/>
              <a:gd name="connsiteX2157" fmla="*/ 201867 w 6273102"/>
              <a:gd name="connsiteY2157" fmla="*/ 2613859 h 6849554"/>
              <a:gd name="connsiteX2158" fmla="*/ 229870 w 6273102"/>
              <a:gd name="connsiteY2158" fmla="*/ 2585853 h 6849554"/>
              <a:gd name="connsiteX2159" fmla="*/ 4645017 w 6273102"/>
              <a:gd name="connsiteY2159" fmla="*/ 2568105 h 6849554"/>
              <a:gd name="connsiteX2160" fmla="*/ 4617014 w 6273102"/>
              <a:gd name="connsiteY2160" fmla="*/ 2596108 h 6849554"/>
              <a:gd name="connsiteX2161" fmla="*/ 4645017 w 6273102"/>
              <a:gd name="connsiteY2161" fmla="*/ 2624112 h 6849554"/>
              <a:gd name="connsiteX2162" fmla="*/ 4673021 w 6273102"/>
              <a:gd name="connsiteY2162" fmla="*/ 2596108 h 6849554"/>
              <a:gd name="connsiteX2163" fmla="*/ 4645017 w 6273102"/>
              <a:gd name="connsiteY2163" fmla="*/ 2568105 h 6849554"/>
              <a:gd name="connsiteX2164" fmla="*/ 1020890 w 6273102"/>
              <a:gd name="connsiteY2164" fmla="*/ 2551868 h 6849554"/>
              <a:gd name="connsiteX2165" fmla="*/ 1058545 w 6273102"/>
              <a:gd name="connsiteY2165" fmla="*/ 2589524 h 6849554"/>
              <a:gd name="connsiteX2166" fmla="*/ 1020890 w 6273102"/>
              <a:gd name="connsiteY2166" fmla="*/ 2627193 h 6849554"/>
              <a:gd name="connsiteX2167" fmla="*/ 983234 w 6273102"/>
              <a:gd name="connsiteY2167" fmla="*/ 2589524 h 6849554"/>
              <a:gd name="connsiteX2168" fmla="*/ 1020890 w 6273102"/>
              <a:gd name="connsiteY2168" fmla="*/ 2551868 h 6849554"/>
              <a:gd name="connsiteX2169" fmla="*/ 3319836 w 6273102"/>
              <a:gd name="connsiteY2169" fmla="*/ 2525624 h 6849554"/>
              <a:gd name="connsiteX2170" fmla="*/ 3245859 w 6273102"/>
              <a:gd name="connsiteY2170" fmla="*/ 2599602 h 6849554"/>
              <a:gd name="connsiteX2171" fmla="*/ 3319836 w 6273102"/>
              <a:gd name="connsiteY2171" fmla="*/ 2673579 h 6849554"/>
              <a:gd name="connsiteX2172" fmla="*/ 3393814 w 6273102"/>
              <a:gd name="connsiteY2172" fmla="*/ 2599602 h 6849554"/>
              <a:gd name="connsiteX2173" fmla="*/ 3319836 w 6273102"/>
              <a:gd name="connsiteY2173" fmla="*/ 2525624 h 6849554"/>
              <a:gd name="connsiteX2174" fmla="*/ 766698 w 6273102"/>
              <a:gd name="connsiteY2174" fmla="*/ 2517786 h 6849554"/>
              <a:gd name="connsiteX2175" fmla="*/ 794702 w 6273102"/>
              <a:gd name="connsiteY2175" fmla="*/ 2545790 h 6849554"/>
              <a:gd name="connsiteX2176" fmla="*/ 766698 w 6273102"/>
              <a:gd name="connsiteY2176" fmla="*/ 2573793 h 6849554"/>
              <a:gd name="connsiteX2177" fmla="*/ 738695 w 6273102"/>
              <a:gd name="connsiteY2177" fmla="*/ 2545790 h 6849554"/>
              <a:gd name="connsiteX2178" fmla="*/ 766698 w 6273102"/>
              <a:gd name="connsiteY2178" fmla="*/ 2517786 h 6849554"/>
              <a:gd name="connsiteX2179" fmla="*/ 630046 w 6273102"/>
              <a:gd name="connsiteY2179" fmla="*/ 2511690 h 6849554"/>
              <a:gd name="connsiteX2180" fmla="*/ 667702 w 6273102"/>
              <a:gd name="connsiteY2180" fmla="*/ 2549354 h 6849554"/>
              <a:gd name="connsiteX2181" fmla="*/ 630046 w 6273102"/>
              <a:gd name="connsiteY2181" fmla="*/ 2587006 h 6849554"/>
              <a:gd name="connsiteX2182" fmla="*/ 592390 w 6273102"/>
              <a:gd name="connsiteY2182" fmla="*/ 2549354 h 6849554"/>
              <a:gd name="connsiteX2183" fmla="*/ 630046 w 6273102"/>
              <a:gd name="connsiteY2183" fmla="*/ 2511690 h 6849554"/>
              <a:gd name="connsiteX2184" fmla="*/ 5914826 w 6273102"/>
              <a:gd name="connsiteY2184" fmla="*/ 2493747 h 6849554"/>
              <a:gd name="connsiteX2185" fmla="*/ 5886822 w 6273102"/>
              <a:gd name="connsiteY2185" fmla="*/ 2521751 h 6849554"/>
              <a:gd name="connsiteX2186" fmla="*/ 5914826 w 6273102"/>
              <a:gd name="connsiteY2186" fmla="*/ 2549754 h 6849554"/>
              <a:gd name="connsiteX2187" fmla="*/ 5942830 w 6273102"/>
              <a:gd name="connsiteY2187" fmla="*/ 2521751 h 6849554"/>
              <a:gd name="connsiteX2188" fmla="*/ 5914826 w 6273102"/>
              <a:gd name="connsiteY2188" fmla="*/ 2493747 h 6849554"/>
              <a:gd name="connsiteX2189" fmla="*/ 1993576 w 6273102"/>
              <a:gd name="connsiteY2189" fmla="*/ 2493175 h 6849554"/>
              <a:gd name="connsiteX2190" fmla="*/ 1965572 w 6273102"/>
              <a:gd name="connsiteY2190" fmla="*/ 2521179 h 6849554"/>
              <a:gd name="connsiteX2191" fmla="*/ 1993576 w 6273102"/>
              <a:gd name="connsiteY2191" fmla="*/ 2549182 h 6849554"/>
              <a:gd name="connsiteX2192" fmla="*/ 2021579 w 6273102"/>
              <a:gd name="connsiteY2192" fmla="*/ 2521179 h 6849554"/>
              <a:gd name="connsiteX2193" fmla="*/ 1993576 w 6273102"/>
              <a:gd name="connsiteY2193" fmla="*/ 2493175 h 6849554"/>
              <a:gd name="connsiteX2194" fmla="*/ 3467474 w 6273102"/>
              <a:gd name="connsiteY2194" fmla="*/ 2492604 h 6849554"/>
              <a:gd name="connsiteX2195" fmla="*/ 3439470 w 6273102"/>
              <a:gd name="connsiteY2195" fmla="*/ 2520608 h 6849554"/>
              <a:gd name="connsiteX2196" fmla="*/ 3467474 w 6273102"/>
              <a:gd name="connsiteY2196" fmla="*/ 2548611 h 6849554"/>
              <a:gd name="connsiteX2197" fmla="*/ 3495477 w 6273102"/>
              <a:gd name="connsiteY2197" fmla="*/ 2520608 h 6849554"/>
              <a:gd name="connsiteX2198" fmla="*/ 3467474 w 6273102"/>
              <a:gd name="connsiteY2198" fmla="*/ 2492604 h 6849554"/>
              <a:gd name="connsiteX2199" fmla="*/ 4503159 w 6273102"/>
              <a:gd name="connsiteY2199" fmla="*/ 2488539 h 6849554"/>
              <a:gd name="connsiteX2200" fmla="*/ 4475155 w 6273102"/>
              <a:gd name="connsiteY2200" fmla="*/ 2516542 h 6849554"/>
              <a:gd name="connsiteX2201" fmla="*/ 4503159 w 6273102"/>
              <a:gd name="connsiteY2201" fmla="*/ 2544546 h 6849554"/>
              <a:gd name="connsiteX2202" fmla="*/ 4531162 w 6273102"/>
              <a:gd name="connsiteY2202" fmla="*/ 2516542 h 6849554"/>
              <a:gd name="connsiteX2203" fmla="*/ 4503159 w 6273102"/>
              <a:gd name="connsiteY2203" fmla="*/ 2488539 h 6849554"/>
              <a:gd name="connsiteX2204" fmla="*/ 1046225 w 6273102"/>
              <a:gd name="connsiteY2204" fmla="*/ 2450317 h 6849554"/>
              <a:gd name="connsiteX2205" fmla="*/ 1083881 w 6273102"/>
              <a:gd name="connsiteY2205" fmla="*/ 2487975 h 6849554"/>
              <a:gd name="connsiteX2206" fmla="*/ 1046225 w 6273102"/>
              <a:gd name="connsiteY2206" fmla="*/ 2525638 h 6849554"/>
              <a:gd name="connsiteX2207" fmla="*/ 1008570 w 6273102"/>
              <a:gd name="connsiteY2207" fmla="*/ 2487975 h 6849554"/>
              <a:gd name="connsiteX2208" fmla="*/ 1046225 w 6273102"/>
              <a:gd name="connsiteY2208" fmla="*/ 2450317 h 6849554"/>
              <a:gd name="connsiteX2209" fmla="*/ 905637 w 6273102"/>
              <a:gd name="connsiteY2209" fmla="*/ 2448681 h 6849554"/>
              <a:gd name="connsiteX2210" fmla="*/ 959739 w 6273102"/>
              <a:gd name="connsiteY2210" fmla="*/ 2502789 h 6849554"/>
              <a:gd name="connsiteX2211" fmla="*/ 905637 w 6273102"/>
              <a:gd name="connsiteY2211" fmla="*/ 2556899 h 6849554"/>
              <a:gd name="connsiteX2212" fmla="*/ 851535 w 6273102"/>
              <a:gd name="connsiteY2212" fmla="*/ 2502789 h 6849554"/>
              <a:gd name="connsiteX2213" fmla="*/ 905637 w 6273102"/>
              <a:gd name="connsiteY2213" fmla="*/ 2448681 h 6849554"/>
              <a:gd name="connsiteX2214" fmla="*/ 3574154 w 6273102"/>
              <a:gd name="connsiteY2214" fmla="*/ 2441867 h 6849554"/>
              <a:gd name="connsiteX2215" fmla="*/ 3546150 w 6273102"/>
              <a:gd name="connsiteY2215" fmla="*/ 2469870 h 6849554"/>
              <a:gd name="connsiteX2216" fmla="*/ 3574154 w 6273102"/>
              <a:gd name="connsiteY2216" fmla="*/ 2497874 h 6849554"/>
              <a:gd name="connsiteX2217" fmla="*/ 3602157 w 6273102"/>
              <a:gd name="connsiteY2217" fmla="*/ 2469870 h 6849554"/>
              <a:gd name="connsiteX2218" fmla="*/ 3574154 w 6273102"/>
              <a:gd name="connsiteY2218" fmla="*/ 2441867 h 6849554"/>
              <a:gd name="connsiteX2219" fmla="*/ 4352664 w 6273102"/>
              <a:gd name="connsiteY2219" fmla="*/ 2424532 h 6849554"/>
              <a:gd name="connsiteX2220" fmla="*/ 4324660 w 6273102"/>
              <a:gd name="connsiteY2220" fmla="*/ 2452536 h 6849554"/>
              <a:gd name="connsiteX2221" fmla="*/ 4352664 w 6273102"/>
              <a:gd name="connsiteY2221" fmla="*/ 2480539 h 6849554"/>
              <a:gd name="connsiteX2222" fmla="*/ 4380667 w 6273102"/>
              <a:gd name="connsiteY2222" fmla="*/ 2452536 h 6849554"/>
              <a:gd name="connsiteX2223" fmla="*/ 4352664 w 6273102"/>
              <a:gd name="connsiteY2223" fmla="*/ 2424532 h 6849554"/>
              <a:gd name="connsiteX2224" fmla="*/ 3650291 w 6273102"/>
              <a:gd name="connsiteY2224" fmla="*/ 2417610 h 6849554"/>
              <a:gd name="connsiteX2225" fmla="*/ 3622287 w 6273102"/>
              <a:gd name="connsiteY2225" fmla="*/ 2445614 h 6849554"/>
              <a:gd name="connsiteX2226" fmla="*/ 3650291 w 6273102"/>
              <a:gd name="connsiteY2226" fmla="*/ 2473617 h 6849554"/>
              <a:gd name="connsiteX2227" fmla="*/ 3678294 w 6273102"/>
              <a:gd name="connsiteY2227" fmla="*/ 2445614 h 6849554"/>
              <a:gd name="connsiteX2228" fmla="*/ 3650291 w 6273102"/>
              <a:gd name="connsiteY2228" fmla="*/ 2417610 h 6849554"/>
              <a:gd name="connsiteX2229" fmla="*/ 5478900 w 6273102"/>
              <a:gd name="connsiteY2229" fmla="*/ 2395893 h 6849554"/>
              <a:gd name="connsiteX2230" fmla="*/ 5404922 w 6273102"/>
              <a:gd name="connsiteY2230" fmla="*/ 2469870 h 6849554"/>
              <a:gd name="connsiteX2231" fmla="*/ 5478900 w 6273102"/>
              <a:gd name="connsiteY2231" fmla="*/ 2543848 h 6849554"/>
              <a:gd name="connsiteX2232" fmla="*/ 5552877 w 6273102"/>
              <a:gd name="connsiteY2232" fmla="*/ 2469870 h 6849554"/>
              <a:gd name="connsiteX2233" fmla="*/ 5478900 w 6273102"/>
              <a:gd name="connsiteY2233" fmla="*/ 2395893 h 6849554"/>
              <a:gd name="connsiteX2234" fmla="*/ 758953 w 6273102"/>
              <a:gd name="connsiteY2234" fmla="*/ 2393813 h 6849554"/>
              <a:gd name="connsiteX2235" fmla="*/ 786956 w 6273102"/>
              <a:gd name="connsiteY2235" fmla="*/ 2421826 h 6849554"/>
              <a:gd name="connsiteX2236" fmla="*/ 758953 w 6273102"/>
              <a:gd name="connsiteY2236" fmla="*/ 2449833 h 6849554"/>
              <a:gd name="connsiteX2237" fmla="*/ 730949 w 6273102"/>
              <a:gd name="connsiteY2237" fmla="*/ 2421826 h 6849554"/>
              <a:gd name="connsiteX2238" fmla="*/ 758953 w 6273102"/>
              <a:gd name="connsiteY2238" fmla="*/ 2393813 h 6849554"/>
              <a:gd name="connsiteX2239" fmla="*/ 665226 w 6273102"/>
              <a:gd name="connsiteY2239" fmla="*/ 2382972 h 6849554"/>
              <a:gd name="connsiteX2240" fmla="*/ 720344 w 6273102"/>
              <a:gd name="connsiteY2240" fmla="*/ 2438082 h 6849554"/>
              <a:gd name="connsiteX2241" fmla="*/ 665226 w 6273102"/>
              <a:gd name="connsiteY2241" fmla="*/ 2493204 h 6849554"/>
              <a:gd name="connsiteX2242" fmla="*/ 610108 w 6273102"/>
              <a:gd name="connsiteY2242" fmla="*/ 2438082 h 6849554"/>
              <a:gd name="connsiteX2243" fmla="*/ 665226 w 6273102"/>
              <a:gd name="connsiteY2243" fmla="*/ 2382972 h 6849554"/>
              <a:gd name="connsiteX2244" fmla="*/ 841692 w 6273102"/>
              <a:gd name="connsiteY2244" fmla="*/ 2378791 h 6849554"/>
              <a:gd name="connsiteX2245" fmla="*/ 869696 w 6273102"/>
              <a:gd name="connsiteY2245" fmla="*/ 2406771 h 6849554"/>
              <a:gd name="connsiteX2246" fmla="*/ 841692 w 6273102"/>
              <a:gd name="connsiteY2246" fmla="*/ 2434778 h 6849554"/>
              <a:gd name="connsiteX2247" fmla="*/ 813688 w 6273102"/>
              <a:gd name="connsiteY2247" fmla="*/ 2406771 h 6849554"/>
              <a:gd name="connsiteX2248" fmla="*/ 841692 w 6273102"/>
              <a:gd name="connsiteY2248" fmla="*/ 2378791 h 6849554"/>
              <a:gd name="connsiteX2249" fmla="*/ 495808 w 6273102"/>
              <a:gd name="connsiteY2249" fmla="*/ 2371693 h 6849554"/>
              <a:gd name="connsiteX2250" fmla="*/ 536448 w 6273102"/>
              <a:gd name="connsiteY2250" fmla="*/ 2412312 h 6849554"/>
              <a:gd name="connsiteX2251" fmla="*/ 495808 w 6273102"/>
              <a:gd name="connsiteY2251" fmla="*/ 2452941 h 6849554"/>
              <a:gd name="connsiteX2252" fmla="*/ 455168 w 6273102"/>
              <a:gd name="connsiteY2252" fmla="*/ 2412312 h 6849554"/>
              <a:gd name="connsiteX2253" fmla="*/ 495808 w 6273102"/>
              <a:gd name="connsiteY2253" fmla="*/ 2371693 h 6849554"/>
              <a:gd name="connsiteX2254" fmla="*/ 4006652 w 6273102"/>
              <a:gd name="connsiteY2254" fmla="*/ 2370938 h 6849554"/>
              <a:gd name="connsiteX2255" fmla="*/ 3978649 w 6273102"/>
              <a:gd name="connsiteY2255" fmla="*/ 2398942 h 6849554"/>
              <a:gd name="connsiteX2256" fmla="*/ 4006652 w 6273102"/>
              <a:gd name="connsiteY2256" fmla="*/ 2426945 h 6849554"/>
              <a:gd name="connsiteX2257" fmla="*/ 4034656 w 6273102"/>
              <a:gd name="connsiteY2257" fmla="*/ 2398942 h 6849554"/>
              <a:gd name="connsiteX2258" fmla="*/ 4006652 w 6273102"/>
              <a:gd name="connsiteY2258" fmla="*/ 2370938 h 6849554"/>
              <a:gd name="connsiteX2259" fmla="*/ 4182547 w 6273102"/>
              <a:gd name="connsiteY2259" fmla="*/ 2338172 h 6849554"/>
              <a:gd name="connsiteX2260" fmla="*/ 4108570 w 6273102"/>
              <a:gd name="connsiteY2260" fmla="*/ 2412149 h 6849554"/>
              <a:gd name="connsiteX2261" fmla="*/ 4182547 w 6273102"/>
              <a:gd name="connsiteY2261" fmla="*/ 2486127 h 6849554"/>
              <a:gd name="connsiteX2262" fmla="*/ 4256525 w 6273102"/>
              <a:gd name="connsiteY2262" fmla="*/ 2412149 h 6849554"/>
              <a:gd name="connsiteX2263" fmla="*/ 4182547 w 6273102"/>
              <a:gd name="connsiteY2263" fmla="*/ 2338172 h 6849554"/>
              <a:gd name="connsiteX2264" fmla="*/ 3812913 w 6273102"/>
              <a:gd name="connsiteY2264" fmla="*/ 2331885 h 6849554"/>
              <a:gd name="connsiteX2265" fmla="*/ 3738936 w 6273102"/>
              <a:gd name="connsiteY2265" fmla="*/ 2405863 h 6849554"/>
              <a:gd name="connsiteX2266" fmla="*/ 3812913 w 6273102"/>
              <a:gd name="connsiteY2266" fmla="*/ 2479840 h 6849554"/>
              <a:gd name="connsiteX2267" fmla="*/ 3886891 w 6273102"/>
              <a:gd name="connsiteY2267" fmla="*/ 2405863 h 6849554"/>
              <a:gd name="connsiteX2268" fmla="*/ 3812913 w 6273102"/>
              <a:gd name="connsiteY2268" fmla="*/ 2331885 h 6849554"/>
              <a:gd name="connsiteX2269" fmla="*/ 2044311 w 6273102"/>
              <a:gd name="connsiteY2269" fmla="*/ 2312898 h 6849554"/>
              <a:gd name="connsiteX2270" fmla="*/ 1965190 w 6273102"/>
              <a:gd name="connsiteY2270" fmla="*/ 2415070 h 6849554"/>
              <a:gd name="connsiteX2271" fmla="*/ 2067361 w 6273102"/>
              <a:gd name="connsiteY2271" fmla="*/ 2494191 h 6849554"/>
              <a:gd name="connsiteX2272" fmla="*/ 2146483 w 6273102"/>
              <a:gd name="connsiteY2272" fmla="*/ 2392019 h 6849554"/>
              <a:gd name="connsiteX2273" fmla="*/ 2044311 w 6273102"/>
              <a:gd name="connsiteY2273" fmla="*/ 2312898 h 6849554"/>
              <a:gd name="connsiteX2274" fmla="*/ 5852534 w 6273102"/>
              <a:gd name="connsiteY2274" fmla="*/ 2312708 h 6849554"/>
              <a:gd name="connsiteX2275" fmla="*/ 5761157 w 6273102"/>
              <a:gd name="connsiteY2275" fmla="*/ 2404085 h 6849554"/>
              <a:gd name="connsiteX2276" fmla="*/ 5852534 w 6273102"/>
              <a:gd name="connsiteY2276" fmla="*/ 2495461 h 6849554"/>
              <a:gd name="connsiteX2277" fmla="*/ 5943910 w 6273102"/>
              <a:gd name="connsiteY2277" fmla="*/ 2404085 h 6849554"/>
              <a:gd name="connsiteX2278" fmla="*/ 5852534 w 6273102"/>
              <a:gd name="connsiteY2278" fmla="*/ 2312708 h 6849554"/>
              <a:gd name="connsiteX2279" fmla="*/ 280606 w 6273102"/>
              <a:gd name="connsiteY2279" fmla="*/ 2307874 h 6849554"/>
              <a:gd name="connsiteX2280" fmla="*/ 414782 w 6273102"/>
              <a:gd name="connsiteY2280" fmla="*/ 2442084 h 6849554"/>
              <a:gd name="connsiteX2281" fmla="*/ 280606 w 6273102"/>
              <a:gd name="connsiteY2281" fmla="*/ 2576267 h 6849554"/>
              <a:gd name="connsiteX2282" fmla="*/ 146431 w 6273102"/>
              <a:gd name="connsiteY2282" fmla="*/ 2442084 h 6849554"/>
              <a:gd name="connsiteX2283" fmla="*/ 280606 w 6273102"/>
              <a:gd name="connsiteY2283" fmla="*/ 2307874 h 6849554"/>
              <a:gd name="connsiteX2284" fmla="*/ 5779889 w 6273102"/>
              <a:gd name="connsiteY2284" fmla="*/ 2275751 h 6849554"/>
              <a:gd name="connsiteX2285" fmla="*/ 5751885 w 6273102"/>
              <a:gd name="connsiteY2285" fmla="*/ 2303754 h 6849554"/>
              <a:gd name="connsiteX2286" fmla="*/ 5779889 w 6273102"/>
              <a:gd name="connsiteY2286" fmla="*/ 2331758 h 6849554"/>
              <a:gd name="connsiteX2287" fmla="*/ 5807893 w 6273102"/>
              <a:gd name="connsiteY2287" fmla="*/ 2303754 h 6849554"/>
              <a:gd name="connsiteX2288" fmla="*/ 5779889 w 6273102"/>
              <a:gd name="connsiteY2288" fmla="*/ 2275751 h 6849554"/>
              <a:gd name="connsiteX2289" fmla="*/ 2128513 w 6273102"/>
              <a:gd name="connsiteY2289" fmla="*/ 2275180 h 6849554"/>
              <a:gd name="connsiteX2290" fmla="*/ 2100509 w 6273102"/>
              <a:gd name="connsiteY2290" fmla="*/ 2303183 h 6849554"/>
              <a:gd name="connsiteX2291" fmla="*/ 2128513 w 6273102"/>
              <a:gd name="connsiteY2291" fmla="*/ 2331187 h 6849554"/>
              <a:gd name="connsiteX2292" fmla="*/ 2156516 w 6273102"/>
              <a:gd name="connsiteY2292" fmla="*/ 2303183 h 6849554"/>
              <a:gd name="connsiteX2293" fmla="*/ 2128513 w 6273102"/>
              <a:gd name="connsiteY2293" fmla="*/ 2275180 h 6849554"/>
              <a:gd name="connsiteX2294" fmla="*/ 848994 w 6273102"/>
              <a:gd name="connsiteY2294" fmla="*/ 2271335 h 6849554"/>
              <a:gd name="connsiteX2295" fmla="*/ 876998 w 6273102"/>
              <a:gd name="connsiteY2295" fmla="*/ 2299337 h 6849554"/>
              <a:gd name="connsiteX2296" fmla="*/ 848994 w 6273102"/>
              <a:gd name="connsiteY2296" fmla="*/ 2327344 h 6849554"/>
              <a:gd name="connsiteX2297" fmla="*/ 820990 w 6273102"/>
              <a:gd name="connsiteY2297" fmla="*/ 2299337 h 6849554"/>
              <a:gd name="connsiteX2298" fmla="*/ 848994 w 6273102"/>
              <a:gd name="connsiteY2298" fmla="*/ 2271335 h 6849554"/>
              <a:gd name="connsiteX2299" fmla="*/ 1001967 w 6273102"/>
              <a:gd name="connsiteY2299" fmla="*/ 2258018 h 6849554"/>
              <a:gd name="connsiteX2300" fmla="*/ 1090740 w 6273102"/>
              <a:gd name="connsiteY2300" fmla="*/ 2346777 h 6849554"/>
              <a:gd name="connsiteX2301" fmla="*/ 1001967 w 6273102"/>
              <a:gd name="connsiteY2301" fmla="*/ 2435537 h 6849554"/>
              <a:gd name="connsiteX2302" fmla="*/ 913194 w 6273102"/>
              <a:gd name="connsiteY2302" fmla="*/ 2346777 h 6849554"/>
              <a:gd name="connsiteX2303" fmla="*/ 1001967 w 6273102"/>
              <a:gd name="connsiteY2303" fmla="*/ 2258018 h 6849554"/>
              <a:gd name="connsiteX2304" fmla="*/ 713931 w 6273102"/>
              <a:gd name="connsiteY2304" fmla="*/ 2250508 h 6849554"/>
              <a:gd name="connsiteX2305" fmla="*/ 768033 w 6273102"/>
              <a:gd name="connsiteY2305" fmla="*/ 2304569 h 6849554"/>
              <a:gd name="connsiteX2306" fmla="*/ 713931 w 6273102"/>
              <a:gd name="connsiteY2306" fmla="*/ 2358732 h 6849554"/>
              <a:gd name="connsiteX2307" fmla="*/ 659829 w 6273102"/>
              <a:gd name="connsiteY2307" fmla="*/ 2304569 h 6849554"/>
              <a:gd name="connsiteX2308" fmla="*/ 713931 w 6273102"/>
              <a:gd name="connsiteY2308" fmla="*/ 2250508 h 6849554"/>
              <a:gd name="connsiteX2309" fmla="*/ 1145413 w 6273102"/>
              <a:gd name="connsiteY2309" fmla="*/ 2249661 h 6849554"/>
              <a:gd name="connsiteX2310" fmla="*/ 1183069 w 6273102"/>
              <a:gd name="connsiteY2310" fmla="*/ 2287280 h 6849554"/>
              <a:gd name="connsiteX2311" fmla="*/ 1145413 w 6273102"/>
              <a:gd name="connsiteY2311" fmla="*/ 2324959 h 6849554"/>
              <a:gd name="connsiteX2312" fmla="*/ 1107758 w 6273102"/>
              <a:gd name="connsiteY2312" fmla="*/ 2287280 h 6849554"/>
              <a:gd name="connsiteX2313" fmla="*/ 1145413 w 6273102"/>
              <a:gd name="connsiteY2313" fmla="*/ 2249661 h 6849554"/>
              <a:gd name="connsiteX2314" fmla="*/ 5724517 w 6273102"/>
              <a:gd name="connsiteY2314" fmla="*/ 2196188 h 6849554"/>
              <a:gd name="connsiteX2315" fmla="*/ 5696514 w 6273102"/>
              <a:gd name="connsiteY2315" fmla="*/ 2224192 h 6849554"/>
              <a:gd name="connsiteX2316" fmla="*/ 5724517 w 6273102"/>
              <a:gd name="connsiteY2316" fmla="*/ 2252193 h 6849554"/>
              <a:gd name="connsiteX2317" fmla="*/ 5752521 w 6273102"/>
              <a:gd name="connsiteY2317" fmla="*/ 2224192 h 6849554"/>
              <a:gd name="connsiteX2318" fmla="*/ 5724517 w 6273102"/>
              <a:gd name="connsiteY2318" fmla="*/ 2196188 h 6849554"/>
              <a:gd name="connsiteX2319" fmla="*/ 2183885 w 6273102"/>
              <a:gd name="connsiteY2319" fmla="*/ 2195614 h 6849554"/>
              <a:gd name="connsiteX2320" fmla="*/ 2155881 w 6273102"/>
              <a:gd name="connsiteY2320" fmla="*/ 2223617 h 6849554"/>
              <a:gd name="connsiteX2321" fmla="*/ 2183885 w 6273102"/>
              <a:gd name="connsiteY2321" fmla="*/ 2251621 h 6849554"/>
              <a:gd name="connsiteX2322" fmla="*/ 2211888 w 6273102"/>
              <a:gd name="connsiteY2322" fmla="*/ 2223617 h 6849554"/>
              <a:gd name="connsiteX2323" fmla="*/ 2183885 w 6273102"/>
              <a:gd name="connsiteY2323" fmla="*/ 2195614 h 6849554"/>
              <a:gd name="connsiteX2324" fmla="*/ 434975 w 6273102"/>
              <a:gd name="connsiteY2324" fmla="*/ 2190316 h 6849554"/>
              <a:gd name="connsiteX2325" fmla="*/ 508953 w 6273102"/>
              <a:gd name="connsiteY2325" fmla="*/ 2264282 h 6849554"/>
              <a:gd name="connsiteX2326" fmla="*/ 434975 w 6273102"/>
              <a:gd name="connsiteY2326" fmla="*/ 2338256 h 6849554"/>
              <a:gd name="connsiteX2327" fmla="*/ 360998 w 6273102"/>
              <a:gd name="connsiteY2327" fmla="*/ 2264282 h 6849554"/>
              <a:gd name="connsiteX2328" fmla="*/ 434975 w 6273102"/>
              <a:gd name="connsiteY2328" fmla="*/ 2190316 h 6849554"/>
              <a:gd name="connsiteX2329" fmla="*/ 1048575 w 6273102"/>
              <a:gd name="connsiteY2329" fmla="*/ 2168958 h 6849554"/>
              <a:gd name="connsiteX2330" fmla="*/ 1086231 w 6273102"/>
              <a:gd name="connsiteY2330" fmla="*/ 2206608 h 6849554"/>
              <a:gd name="connsiteX2331" fmla="*/ 1048575 w 6273102"/>
              <a:gd name="connsiteY2331" fmla="*/ 2244264 h 6849554"/>
              <a:gd name="connsiteX2332" fmla="*/ 1010920 w 6273102"/>
              <a:gd name="connsiteY2332" fmla="*/ 2206608 h 6849554"/>
              <a:gd name="connsiteX2333" fmla="*/ 1048575 w 6273102"/>
              <a:gd name="connsiteY2333" fmla="*/ 2168958 h 6849554"/>
              <a:gd name="connsiteX2334" fmla="*/ 755143 w 6273102"/>
              <a:gd name="connsiteY2334" fmla="*/ 2161471 h 6849554"/>
              <a:gd name="connsiteX2335" fmla="*/ 790512 w 6273102"/>
              <a:gd name="connsiteY2335" fmla="*/ 2196860 h 6849554"/>
              <a:gd name="connsiteX2336" fmla="*/ 755143 w 6273102"/>
              <a:gd name="connsiteY2336" fmla="*/ 2232223 h 6849554"/>
              <a:gd name="connsiteX2337" fmla="*/ 719774 w 6273102"/>
              <a:gd name="connsiteY2337" fmla="*/ 2196860 h 6849554"/>
              <a:gd name="connsiteX2338" fmla="*/ 755143 w 6273102"/>
              <a:gd name="connsiteY2338" fmla="*/ 2161471 h 6849554"/>
              <a:gd name="connsiteX2339" fmla="*/ 1147763 w 6273102"/>
              <a:gd name="connsiteY2339" fmla="*/ 2137676 h 6849554"/>
              <a:gd name="connsiteX2340" fmla="*/ 1191324 w 6273102"/>
              <a:gd name="connsiteY2340" fmla="*/ 2181233 h 6849554"/>
              <a:gd name="connsiteX2341" fmla="*/ 1147763 w 6273102"/>
              <a:gd name="connsiteY2341" fmla="*/ 2224793 h 6849554"/>
              <a:gd name="connsiteX2342" fmla="*/ 1104202 w 6273102"/>
              <a:gd name="connsiteY2342" fmla="*/ 2181233 h 6849554"/>
              <a:gd name="connsiteX2343" fmla="*/ 1147763 w 6273102"/>
              <a:gd name="connsiteY2343" fmla="*/ 2137676 h 6849554"/>
              <a:gd name="connsiteX2344" fmla="*/ 5672638 w 6273102"/>
              <a:gd name="connsiteY2344" fmla="*/ 2133895 h 6849554"/>
              <a:gd name="connsiteX2345" fmla="*/ 5644634 w 6273102"/>
              <a:gd name="connsiteY2345" fmla="*/ 2161898 h 6849554"/>
              <a:gd name="connsiteX2346" fmla="*/ 5672638 w 6273102"/>
              <a:gd name="connsiteY2346" fmla="*/ 2189900 h 6849554"/>
              <a:gd name="connsiteX2347" fmla="*/ 5700642 w 6273102"/>
              <a:gd name="connsiteY2347" fmla="*/ 2161898 h 6849554"/>
              <a:gd name="connsiteX2348" fmla="*/ 5672638 w 6273102"/>
              <a:gd name="connsiteY2348" fmla="*/ 2133895 h 6849554"/>
              <a:gd name="connsiteX2349" fmla="*/ 2235765 w 6273102"/>
              <a:gd name="connsiteY2349" fmla="*/ 2133320 h 6849554"/>
              <a:gd name="connsiteX2350" fmla="*/ 2207762 w 6273102"/>
              <a:gd name="connsiteY2350" fmla="*/ 2161323 h 6849554"/>
              <a:gd name="connsiteX2351" fmla="*/ 2235765 w 6273102"/>
              <a:gd name="connsiteY2351" fmla="*/ 2189328 h 6849554"/>
              <a:gd name="connsiteX2352" fmla="*/ 2263768 w 6273102"/>
              <a:gd name="connsiteY2352" fmla="*/ 2161323 h 6849554"/>
              <a:gd name="connsiteX2353" fmla="*/ 2235765 w 6273102"/>
              <a:gd name="connsiteY2353" fmla="*/ 2133320 h 6849554"/>
              <a:gd name="connsiteX2354" fmla="*/ 571754 w 6273102"/>
              <a:gd name="connsiteY2354" fmla="*/ 2117414 h 6849554"/>
              <a:gd name="connsiteX2355" fmla="*/ 615315 w 6273102"/>
              <a:gd name="connsiteY2355" fmla="*/ 2160968 h 6849554"/>
              <a:gd name="connsiteX2356" fmla="*/ 571754 w 6273102"/>
              <a:gd name="connsiteY2356" fmla="*/ 2204541 h 6849554"/>
              <a:gd name="connsiteX2357" fmla="*/ 528193 w 6273102"/>
              <a:gd name="connsiteY2357" fmla="*/ 2160968 h 6849554"/>
              <a:gd name="connsiteX2358" fmla="*/ 571754 w 6273102"/>
              <a:gd name="connsiteY2358" fmla="*/ 2117414 h 6849554"/>
              <a:gd name="connsiteX2359" fmla="*/ 2738620 w 6273102"/>
              <a:gd name="connsiteY2359" fmla="*/ 2105254 h 6849554"/>
              <a:gd name="connsiteX2360" fmla="*/ 2664643 w 6273102"/>
              <a:gd name="connsiteY2360" fmla="*/ 2179232 h 6849554"/>
              <a:gd name="connsiteX2361" fmla="*/ 2738620 w 6273102"/>
              <a:gd name="connsiteY2361" fmla="*/ 2253209 h 6849554"/>
              <a:gd name="connsiteX2362" fmla="*/ 2812598 w 6273102"/>
              <a:gd name="connsiteY2362" fmla="*/ 2179232 h 6849554"/>
              <a:gd name="connsiteX2363" fmla="*/ 2738620 w 6273102"/>
              <a:gd name="connsiteY2363" fmla="*/ 2105254 h 6849554"/>
              <a:gd name="connsiteX2364" fmla="*/ 786702 w 6273102"/>
              <a:gd name="connsiteY2364" fmla="*/ 2100842 h 6849554"/>
              <a:gd name="connsiteX2365" fmla="*/ 814705 w 6273102"/>
              <a:gd name="connsiteY2365" fmla="*/ 2128847 h 6849554"/>
              <a:gd name="connsiteX2366" fmla="*/ 786702 w 6273102"/>
              <a:gd name="connsiteY2366" fmla="*/ 2156848 h 6849554"/>
              <a:gd name="connsiteX2367" fmla="*/ 758698 w 6273102"/>
              <a:gd name="connsiteY2367" fmla="*/ 2128847 h 6849554"/>
              <a:gd name="connsiteX2368" fmla="*/ 786702 w 6273102"/>
              <a:gd name="connsiteY2368" fmla="*/ 2100842 h 6849554"/>
              <a:gd name="connsiteX2369" fmla="*/ 386398 w 6273102"/>
              <a:gd name="connsiteY2369" fmla="*/ 2083311 h 6849554"/>
              <a:gd name="connsiteX2370" fmla="*/ 424053 w 6273102"/>
              <a:gd name="connsiteY2370" fmla="*/ 2120967 h 6849554"/>
              <a:gd name="connsiteX2371" fmla="*/ 386398 w 6273102"/>
              <a:gd name="connsiteY2371" fmla="*/ 2158620 h 6849554"/>
              <a:gd name="connsiteX2372" fmla="*/ 348742 w 6273102"/>
              <a:gd name="connsiteY2372" fmla="*/ 2120967 h 6849554"/>
              <a:gd name="connsiteX2373" fmla="*/ 386398 w 6273102"/>
              <a:gd name="connsiteY2373" fmla="*/ 2083311 h 6849554"/>
              <a:gd name="connsiteX2374" fmla="*/ 902271 w 6273102"/>
              <a:gd name="connsiteY2374" fmla="*/ 2082937 h 6849554"/>
              <a:gd name="connsiteX2375" fmla="*/ 976249 w 6273102"/>
              <a:gd name="connsiteY2375" fmla="*/ 2156899 h 6849554"/>
              <a:gd name="connsiteX2376" fmla="*/ 902271 w 6273102"/>
              <a:gd name="connsiteY2376" fmla="*/ 2230878 h 6849554"/>
              <a:gd name="connsiteX2377" fmla="*/ 828294 w 6273102"/>
              <a:gd name="connsiteY2377" fmla="*/ 2156899 h 6849554"/>
              <a:gd name="connsiteX2378" fmla="*/ 902271 w 6273102"/>
              <a:gd name="connsiteY2378" fmla="*/ 2082937 h 6849554"/>
              <a:gd name="connsiteX2379" fmla="*/ 1032383 w 6273102"/>
              <a:gd name="connsiteY2379" fmla="*/ 2062364 h 6849554"/>
              <a:gd name="connsiteX2380" fmla="*/ 1070039 w 6273102"/>
              <a:gd name="connsiteY2380" fmla="*/ 2100019 h 6849554"/>
              <a:gd name="connsiteX2381" fmla="*/ 1032383 w 6273102"/>
              <a:gd name="connsiteY2381" fmla="*/ 2137671 h 6849554"/>
              <a:gd name="connsiteX2382" fmla="*/ 994727 w 6273102"/>
              <a:gd name="connsiteY2382" fmla="*/ 2100019 h 6849554"/>
              <a:gd name="connsiteX2383" fmla="*/ 1032383 w 6273102"/>
              <a:gd name="connsiteY2383" fmla="*/ 2062364 h 6849554"/>
              <a:gd name="connsiteX2384" fmla="*/ 701358 w 6273102"/>
              <a:gd name="connsiteY2384" fmla="*/ 2034367 h 6849554"/>
              <a:gd name="connsiteX2385" fmla="*/ 755460 w 6273102"/>
              <a:gd name="connsiteY2385" fmla="*/ 2088466 h 6849554"/>
              <a:gd name="connsiteX2386" fmla="*/ 701358 w 6273102"/>
              <a:gd name="connsiteY2386" fmla="*/ 2142568 h 6849554"/>
              <a:gd name="connsiteX2387" fmla="*/ 647255 w 6273102"/>
              <a:gd name="connsiteY2387" fmla="*/ 2088466 h 6849554"/>
              <a:gd name="connsiteX2388" fmla="*/ 701358 w 6273102"/>
              <a:gd name="connsiteY2388" fmla="*/ 2034367 h 6849554"/>
              <a:gd name="connsiteX2389" fmla="*/ 818135 w 6273102"/>
              <a:gd name="connsiteY2389" fmla="*/ 2021731 h 6849554"/>
              <a:gd name="connsiteX2390" fmla="*/ 853504 w 6273102"/>
              <a:gd name="connsiteY2390" fmla="*/ 2057098 h 6849554"/>
              <a:gd name="connsiteX2391" fmla="*/ 818135 w 6273102"/>
              <a:gd name="connsiteY2391" fmla="*/ 2092466 h 6849554"/>
              <a:gd name="connsiteX2392" fmla="*/ 782766 w 6273102"/>
              <a:gd name="connsiteY2392" fmla="*/ 2057098 h 6849554"/>
              <a:gd name="connsiteX2393" fmla="*/ 818135 w 6273102"/>
              <a:gd name="connsiteY2393" fmla="*/ 2021731 h 6849554"/>
              <a:gd name="connsiteX2394" fmla="*/ 423355 w 6273102"/>
              <a:gd name="connsiteY2394" fmla="*/ 1994284 h 6849554"/>
              <a:gd name="connsiteX2395" fmla="*/ 461010 w 6273102"/>
              <a:gd name="connsiteY2395" fmla="*/ 2031939 h 6849554"/>
              <a:gd name="connsiteX2396" fmla="*/ 423355 w 6273102"/>
              <a:gd name="connsiteY2396" fmla="*/ 2069595 h 6849554"/>
              <a:gd name="connsiteX2397" fmla="*/ 385699 w 6273102"/>
              <a:gd name="connsiteY2397" fmla="*/ 2031939 h 6849554"/>
              <a:gd name="connsiteX2398" fmla="*/ 423355 w 6273102"/>
              <a:gd name="connsiteY2398" fmla="*/ 1994284 h 6849554"/>
              <a:gd name="connsiteX2399" fmla="*/ 512953 w 6273102"/>
              <a:gd name="connsiteY2399" fmla="*/ 1991191 h 6849554"/>
              <a:gd name="connsiteX2400" fmla="*/ 556514 w 6273102"/>
              <a:gd name="connsiteY2400" fmla="*/ 2034750 h 6849554"/>
              <a:gd name="connsiteX2401" fmla="*/ 512953 w 6273102"/>
              <a:gd name="connsiteY2401" fmla="*/ 2078308 h 6849554"/>
              <a:gd name="connsiteX2402" fmla="*/ 469392 w 6273102"/>
              <a:gd name="connsiteY2402" fmla="*/ 2034750 h 6849554"/>
              <a:gd name="connsiteX2403" fmla="*/ 512953 w 6273102"/>
              <a:gd name="connsiteY2403" fmla="*/ 1991191 h 6849554"/>
              <a:gd name="connsiteX2404" fmla="*/ 5074088 w 6273102"/>
              <a:gd name="connsiteY2404" fmla="*/ 1991017 h 6849554"/>
              <a:gd name="connsiteX2405" fmla="*/ 5000110 w 6273102"/>
              <a:gd name="connsiteY2405" fmla="*/ 2064995 h 6849554"/>
              <a:gd name="connsiteX2406" fmla="*/ 5074088 w 6273102"/>
              <a:gd name="connsiteY2406" fmla="*/ 2138972 h 6849554"/>
              <a:gd name="connsiteX2407" fmla="*/ 5148065 w 6273102"/>
              <a:gd name="connsiteY2407" fmla="*/ 2064995 h 6849554"/>
              <a:gd name="connsiteX2408" fmla="*/ 5074088 w 6273102"/>
              <a:gd name="connsiteY2408" fmla="*/ 1991017 h 6849554"/>
              <a:gd name="connsiteX2409" fmla="*/ 273686 w 6273102"/>
              <a:gd name="connsiteY2409" fmla="*/ 1971950 h 6849554"/>
              <a:gd name="connsiteX2410" fmla="*/ 311341 w 6273102"/>
              <a:gd name="connsiteY2410" fmla="*/ 2009603 h 6849554"/>
              <a:gd name="connsiteX2411" fmla="*/ 273686 w 6273102"/>
              <a:gd name="connsiteY2411" fmla="*/ 2047257 h 6849554"/>
              <a:gd name="connsiteX2412" fmla="*/ 236030 w 6273102"/>
              <a:gd name="connsiteY2412" fmla="*/ 2009603 h 6849554"/>
              <a:gd name="connsiteX2413" fmla="*/ 273686 w 6273102"/>
              <a:gd name="connsiteY2413" fmla="*/ 1971950 h 6849554"/>
              <a:gd name="connsiteX2414" fmla="*/ 1209993 w 6273102"/>
              <a:gd name="connsiteY2414" fmla="*/ 1964711 h 6849554"/>
              <a:gd name="connsiteX2415" fmla="*/ 1253554 w 6273102"/>
              <a:gd name="connsiteY2415" fmla="*/ 2008271 h 6849554"/>
              <a:gd name="connsiteX2416" fmla="*/ 1209993 w 6273102"/>
              <a:gd name="connsiteY2416" fmla="*/ 2051829 h 6849554"/>
              <a:gd name="connsiteX2417" fmla="*/ 1166432 w 6273102"/>
              <a:gd name="connsiteY2417" fmla="*/ 2008271 h 6849554"/>
              <a:gd name="connsiteX2418" fmla="*/ 1209993 w 6273102"/>
              <a:gd name="connsiteY2418" fmla="*/ 1964711 h 6849554"/>
              <a:gd name="connsiteX2419" fmla="*/ 5534272 w 6273102"/>
              <a:gd name="connsiteY2419" fmla="*/ 1952094 h 6849554"/>
              <a:gd name="connsiteX2420" fmla="*/ 5480170 w 6273102"/>
              <a:gd name="connsiteY2420" fmla="*/ 2006195 h 6849554"/>
              <a:gd name="connsiteX2421" fmla="*/ 5534272 w 6273102"/>
              <a:gd name="connsiteY2421" fmla="*/ 2060298 h 6849554"/>
              <a:gd name="connsiteX2422" fmla="*/ 5588374 w 6273102"/>
              <a:gd name="connsiteY2422" fmla="*/ 2006195 h 6849554"/>
              <a:gd name="connsiteX2423" fmla="*/ 5534272 w 6273102"/>
              <a:gd name="connsiteY2423" fmla="*/ 1952094 h 6849554"/>
              <a:gd name="connsiteX2424" fmla="*/ 2374194 w 6273102"/>
              <a:gd name="connsiteY2424" fmla="*/ 1951520 h 6849554"/>
              <a:gd name="connsiteX2425" fmla="*/ 2320092 w 6273102"/>
              <a:gd name="connsiteY2425" fmla="*/ 2005622 h 6849554"/>
              <a:gd name="connsiteX2426" fmla="*/ 2374194 w 6273102"/>
              <a:gd name="connsiteY2426" fmla="*/ 2059725 h 6849554"/>
              <a:gd name="connsiteX2427" fmla="*/ 2428296 w 6273102"/>
              <a:gd name="connsiteY2427" fmla="*/ 2005622 h 6849554"/>
              <a:gd name="connsiteX2428" fmla="*/ 2374194 w 6273102"/>
              <a:gd name="connsiteY2428" fmla="*/ 1951520 h 6849554"/>
              <a:gd name="connsiteX2429" fmla="*/ 985075 w 6273102"/>
              <a:gd name="connsiteY2429" fmla="*/ 1948386 h 6849554"/>
              <a:gd name="connsiteX2430" fmla="*/ 1022731 w 6273102"/>
              <a:gd name="connsiteY2430" fmla="*/ 1986042 h 6849554"/>
              <a:gd name="connsiteX2431" fmla="*/ 985075 w 6273102"/>
              <a:gd name="connsiteY2431" fmla="*/ 2023695 h 6849554"/>
              <a:gd name="connsiteX2432" fmla="*/ 947420 w 6273102"/>
              <a:gd name="connsiteY2432" fmla="*/ 1986042 h 6849554"/>
              <a:gd name="connsiteX2433" fmla="*/ 985075 w 6273102"/>
              <a:gd name="connsiteY2433" fmla="*/ 1948386 h 6849554"/>
              <a:gd name="connsiteX2434" fmla="*/ 857568 w 6273102"/>
              <a:gd name="connsiteY2434" fmla="*/ 1940188 h 6849554"/>
              <a:gd name="connsiteX2435" fmla="*/ 892937 w 6273102"/>
              <a:gd name="connsiteY2435" fmla="*/ 1975557 h 6849554"/>
              <a:gd name="connsiteX2436" fmla="*/ 857568 w 6273102"/>
              <a:gd name="connsiteY2436" fmla="*/ 2010927 h 6849554"/>
              <a:gd name="connsiteX2437" fmla="*/ 822199 w 6273102"/>
              <a:gd name="connsiteY2437" fmla="*/ 1975557 h 6849554"/>
              <a:gd name="connsiteX2438" fmla="*/ 857568 w 6273102"/>
              <a:gd name="connsiteY2438" fmla="*/ 1940188 h 6849554"/>
              <a:gd name="connsiteX2439" fmla="*/ 1094613 w 6273102"/>
              <a:gd name="connsiteY2439" fmla="*/ 1931812 h 6849554"/>
              <a:gd name="connsiteX2440" fmla="*/ 1135698 w 6273102"/>
              <a:gd name="connsiteY2440" fmla="*/ 1972897 h 6849554"/>
              <a:gd name="connsiteX2441" fmla="*/ 1094613 w 6273102"/>
              <a:gd name="connsiteY2441" fmla="*/ 2013980 h 6849554"/>
              <a:gd name="connsiteX2442" fmla="*/ 1053529 w 6273102"/>
              <a:gd name="connsiteY2442" fmla="*/ 1972897 h 6849554"/>
              <a:gd name="connsiteX2443" fmla="*/ 1094613 w 6273102"/>
              <a:gd name="connsiteY2443" fmla="*/ 1931812 h 6849554"/>
              <a:gd name="connsiteX2444" fmla="*/ 470790 w 6273102"/>
              <a:gd name="connsiteY2444" fmla="*/ 1907116 h 6849554"/>
              <a:gd name="connsiteX2445" fmla="*/ 498793 w 6273102"/>
              <a:gd name="connsiteY2445" fmla="*/ 1935121 h 6849554"/>
              <a:gd name="connsiteX2446" fmla="*/ 470790 w 6273102"/>
              <a:gd name="connsiteY2446" fmla="*/ 1963125 h 6849554"/>
              <a:gd name="connsiteX2447" fmla="*/ 442786 w 6273102"/>
              <a:gd name="connsiteY2447" fmla="*/ 1935121 h 6849554"/>
              <a:gd name="connsiteX2448" fmla="*/ 470790 w 6273102"/>
              <a:gd name="connsiteY2448" fmla="*/ 1907116 h 6849554"/>
              <a:gd name="connsiteX2449" fmla="*/ 1329943 w 6273102"/>
              <a:gd name="connsiteY2449" fmla="*/ 1896737 h 6849554"/>
              <a:gd name="connsiteX2450" fmla="*/ 1367599 w 6273102"/>
              <a:gd name="connsiteY2450" fmla="*/ 1934393 h 6849554"/>
              <a:gd name="connsiteX2451" fmla="*/ 1329943 w 6273102"/>
              <a:gd name="connsiteY2451" fmla="*/ 1972051 h 6849554"/>
              <a:gd name="connsiteX2452" fmla="*/ 1292287 w 6273102"/>
              <a:gd name="connsiteY2452" fmla="*/ 1934393 h 6849554"/>
              <a:gd name="connsiteX2453" fmla="*/ 1329943 w 6273102"/>
              <a:gd name="connsiteY2453" fmla="*/ 1896737 h 6849554"/>
              <a:gd name="connsiteX2454" fmla="*/ 892111 w 6273102"/>
              <a:gd name="connsiteY2454" fmla="*/ 1876687 h 6849554"/>
              <a:gd name="connsiteX2455" fmla="*/ 920115 w 6273102"/>
              <a:gd name="connsiteY2455" fmla="*/ 1904691 h 6849554"/>
              <a:gd name="connsiteX2456" fmla="*/ 892111 w 6273102"/>
              <a:gd name="connsiteY2456" fmla="*/ 1932694 h 6849554"/>
              <a:gd name="connsiteX2457" fmla="*/ 864108 w 6273102"/>
              <a:gd name="connsiteY2457" fmla="*/ 1904691 h 6849554"/>
              <a:gd name="connsiteX2458" fmla="*/ 892111 w 6273102"/>
              <a:gd name="connsiteY2458" fmla="*/ 1876687 h 6849554"/>
              <a:gd name="connsiteX2459" fmla="*/ 1223835 w 6273102"/>
              <a:gd name="connsiteY2459" fmla="*/ 1869050 h 6849554"/>
              <a:gd name="connsiteX2460" fmla="*/ 1261491 w 6273102"/>
              <a:gd name="connsiteY2460" fmla="*/ 1906707 h 6849554"/>
              <a:gd name="connsiteX2461" fmla="*/ 1223835 w 6273102"/>
              <a:gd name="connsiteY2461" fmla="*/ 1944364 h 6849554"/>
              <a:gd name="connsiteX2462" fmla="*/ 1186179 w 6273102"/>
              <a:gd name="connsiteY2462" fmla="*/ 1906707 h 6849554"/>
              <a:gd name="connsiteX2463" fmla="*/ 1223835 w 6273102"/>
              <a:gd name="connsiteY2463" fmla="*/ 1869050 h 6849554"/>
              <a:gd name="connsiteX2464" fmla="*/ 5368155 w 6273102"/>
              <a:gd name="connsiteY2464" fmla="*/ 1822491 h 6849554"/>
              <a:gd name="connsiteX2465" fmla="*/ 5340152 w 6273102"/>
              <a:gd name="connsiteY2465" fmla="*/ 1850494 h 6849554"/>
              <a:gd name="connsiteX2466" fmla="*/ 5368155 w 6273102"/>
              <a:gd name="connsiteY2466" fmla="*/ 1878498 h 6849554"/>
              <a:gd name="connsiteX2467" fmla="*/ 5396159 w 6273102"/>
              <a:gd name="connsiteY2467" fmla="*/ 1850494 h 6849554"/>
              <a:gd name="connsiteX2468" fmla="*/ 5368155 w 6273102"/>
              <a:gd name="connsiteY2468" fmla="*/ 1822491 h 6849554"/>
              <a:gd name="connsiteX2469" fmla="*/ 2540247 w 6273102"/>
              <a:gd name="connsiteY2469" fmla="*/ 1821917 h 6849554"/>
              <a:gd name="connsiteX2470" fmla="*/ 2512243 w 6273102"/>
              <a:gd name="connsiteY2470" fmla="*/ 1849920 h 6849554"/>
              <a:gd name="connsiteX2471" fmla="*/ 2540247 w 6273102"/>
              <a:gd name="connsiteY2471" fmla="*/ 1877924 h 6849554"/>
              <a:gd name="connsiteX2472" fmla="*/ 2568250 w 6273102"/>
              <a:gd name="connsiteY2472" fmla="*/ 1849920 h 6849554"/>
              <a:gd name="connsiteX2473" fmla="*/ 2540247 w 6273102"/>
              <a:gd name="connsiteY2473" fmla="*/ 1821917 h 6849554"/>
              <a:gd name="connsiteX2474" fmla="*/ 1113155 w 6273102"/>
              <a:gd name="connsiteY2474" fmla="*/ 1798588 h 6849554"/>
              <a:gd name="connsiteX2475" fmla="*/ 1156716 w 6273102"/>
              <a:gd name="connsiteY2475" fmla="*/ 1842151 h 6849554"/>
              <a:gd name="connsiteX2476" fmla="*/ 1113155 w 6273102"/>
              <a:gd name="connsiteY2476" fmla="*/ 1885714 h 6849554"/>
              <a:gd name="connsiteX2477" fmla="*/ 1069594 w 6273102"/>
              <a:gd name="connsiteY2477" fmla="*/ 1842151 h 6849554"/>
              <a:gd name="connsiteX2478" fmla="*/ 1113155 w 6273102"/>
              <a:gd name="connsiteY2478" fmla="*/ 1798588 h 6849554"/>
              <a:gd name="connsiteX2479" fmla="*/ 634493 w 6273102"/>
              <a:gd name="connsiteY2479" fmla="*/ 1788812 h 6849554"/>
              <a:gd name="connsiteX2480" fmla="*/ 744030 w 6273102"/>
              <a:gd name="connsiteY2480" fmla="*/ 1898355 h 6849554"/>
              <a:gd name="connsiteX2481" fmla="*/ 634493 w 6273102"/>
              <a:gd name="connsiteY2481" fmla="*/ 2007893 h 6849554"/>
              <a:gd name="connsiteX2482" fmla="*/ 524955 w 6273102"/>
              <a:gd name="connsiteY2482" fmla="*/ 1898355 h 6849554"/>
              <a:gd name="connsiteX2483" fmla="*/ 634493 w 6273102"/>
              <a:gd name="connsiteY2483" fmla="*/ 1788812 h 6849554"/>
              <a:gd name="connsiteX2484" fmla="*/ 473711 w 6273102"/>
              <a:gd name="connsiteY2484" fmla="*/ 1786652 h 6849554"/>
              <a:gd name="connsiteX2485" fmla="*/ 511366 w 6273102"/>
              <a:gd name="connsiteY2485" fmla="*/ 1824309 h 6849554"/>
              <a:gd name="connsiteX2486" fmla="*/ 473711 w 6273102"/>
              <a:gd name="connsiteY2486" fmla="*/ 1861967 h 6849554"/>
              <a:gd name="connsiteX2487" fmla="*/ 436055 w 6273102"/>
              <a:gd name="connsiteY2487" fmla="*/ 1824309 h 6849554"/>
              <a:gd name="connsiteX2488" fmla="*/ 473711 w 6273102"/>
              <a:gd name="connsiteY2488" fmla="*/ 1786652 h 6849554"/>
              <a:gd name="connsiteX2489" fmla="*/ 1383030 w 6273102"/>
              <a:gd name="connsiteY2489" fmla="*/ 1780271 h 6849554"/>
              <a:gd name="connsiteX2490" fmla="*/ 1420686 w 6273102"/>
              <a:gd name="connsiteY2490" fmla="*/ 1817927 h 6849554"/>
              <a:gd name="connsiteX2491" fmla="*/ 1383030 w 6273102"/>
              <a:gd name="connsiteY2491" fmla="*/ 1855585 h 6849554"/>
              <a:gd name="connsiteX2492" fmla="*/ 1345374 w 6273102"/>
              <a:gd name="connsiteY2492" fmla="*/ 1817927 h 6849554"/>
              <a:gd name="connsiteX2493" fmla="*/ 1383030 w 6273102"/>
              <a:gd name="connsiteY2493" fmla="*/ 1780271 h 6849554"/>
              <a:gd name="connsiteX2494" fmla="*/ 5298940 w 6273102"/>
              <a:gd name="connsiteY2494" fmla="*/ 1777533 h 6849554"/>
              <a:gd name="connsiteX2495" fmla="*/ 5270936 w 6273102"/>
              <a:gd name="connsiteY2495" fmla="*/ 1805534 h 6849554"/>
              <a:gd name="connsiteX2496" fmla="*/ 5298940 w 6273102"/>
              <a:gd name="connsiteY2496" fmla="*/ 1833539 h 6849554"/>
              <a:gd name="connsiteX2497" fmla="*/ 5326944 w 6273102"/>
              <a:gd name="connsiteY2497" fmla="*/ 1805534 h 6849554"/>
              <a:gd name="connsiteX2498" fmla="*/ 5298940 w 6273102"/>
              <a:gd name="connsiteY2498" fmla="*/ 1777533 h 6849554"/>
              <a:gd name="connsiteX2499" fmla="*/ 2609462 w 6273102"/>
              <a:gd name="connsiteY2499" fmla="*/ 1776958 h 6849554"/>
              <a:gd name="connsiteX2500" fmla="*/ 2581458 w 6273102"/>
              <a:gd name="connsiteY2500" fmla="*/ 1804962 h 6849554"/>
              <a:gd name="connsiteX2501" fmla="*/ 2609462 w 6273102"/>
              <a:gd name="connsiteY2501" fmla="*/ 1832965 h 6849554"/>
              <a:gd name="connsiteX2502" fmla="*/ 2637465 w 6273102"/>
              <a:gd name="connsiteY2502" fmla="*/ 1804962 h 6849554"/>
              <a:gd name="connsiteX2503" fmla="*/ 2609462 w 6273102"/>
              <a:gd name="connsiteY2503" fmla="*/ 1776958 h 6849554"/>
              <a:gd name="connsiteX2504" fmla="*/ 3351014 w 6273102"/>
              <a:gd name="connsiteY2504" fmla="*/ 1731556 h 6849554"/>
              <a:gd name="connsiteX2505" fmla="*/ 3277037 w 6273102"/>
              <a:gd name="connsiteY2505" fmla="*/ 1805533 h 6849554"/>
              <a:gd name="connsiteX2506" fmla="*/ 3351014 w 6273102"/>
              <a:gd name="connsiteY2506" fmla="*/ 1879511 h 6849554"/>
              <a:gd name="connsiteX2507" fmla="*/ 3424992 w 6273102"/>
              <a:gd name="connsiteY2507" fmla="*/ 1805533 h 6849554"/>
              <a:gd name="connsiteX2508" fmla="*/ 3351014 w 6273102"/>
              <a:gd name="connsiteY2508" fmla="*/ 1731556 h 6849554"/>
              <a:gd name="connsiteX2509" fmla="*/ 5233218 w 6273102"/>
              <a:gd name="connsiteY2509" fmla="*/ 1722160 h 6849554"/>
              <a:gd name="connsiteX2510" fmla="*/ 5205215 w 6273102"/>
              <a:gd name="connsiteY2510" fmla="*/ 1750162 h 6849554"/>
              <a:gd name="connsiteX2511" fmla="*/ 5233218 w 6273102"/>
              <a:gd name="connsiteY2511" fmla="*/ 1778167 h 6849554"/>
              <a:gd name="connsiteX2512" fmla="*/ 5261222 w 6273102"/>
              <a:gd name="connsiteY2512" fmla="*/ 1750162 h 6849554"/>
              <a:gd name="connsiteX2513" fmla="*/ 5233218 w 6273102"/>
              <a:gd name="connsiteY2513" fmla="*/ 1722160 h 6849554"/>
              <a:gd name="connsiteX2514" fmla="*/ 2675185 w 6273102"/>
              <a:gd name="connsiteY2514" fmla="*/ 1721587 h 6849554"/>
              <a:gd name="connsiteX2515" fmla="*/ 2647181 w 6273102"/>
              <a:gd name="connsiteY2515" fmla="*/ 1749590 h 6849554"/>
              <a:gd name="connsiteX2516" fmla="*/ 2675185 w 6273102"/>
              <a:gd name="connsiteY2516" fmla="*/ 1777594 h 6849554"/>
              <a:gd name="connsiteX2517" fmla="*/ 2703188 w 6273102"/>
              <a:gd name="connsiteY2517" fmla="*/ 1749590 h 6849554"/>
              <a:gd name="connsiteX2518" fmla="*/ 2675185 w 6273102"/>
              <a:gd name="connsiteY2518" fmla="*/ 1721587 h 6849554"/>
              <a:gd name="connsiteX2519" fmla="*/ 775779 w 6273102"/>
              <a:gd name="connsiteY2519" fmla="*/ 1716643 h 6849554"/>
              <a:gd name="connsiteX2520" fmla="*/ 813435 w 6273102"/>
              <a:gd name="connsiteY2520" fmla="*/ 1754300 h 6849554"/>
              <a:gd name="connsiteX2521" fmla="*/ 775779 w 6273102"/>
              <a:gd name="connsiteY2521" fmla="*/ 1791956 h 6849554"/>
              <a:gd name="connsiteX2522" fmla="*/ 738123 w 6273102"/>
              <a:gd name="connsiteY2522" fmla="*/ 1754300 h 6849554"/>
              <a:gd name="connsiteX2523" fmla="*/ 775779 w 6273102"/>
              <a:gd name="connsiteY2523" fmla="*/ 1716643 h 6849554"/>
              <a:gd name="connsiteX2524" fmla="*/ 951802 w 6273102"/>
              <a:gd name="connsiteY2524" fmla="*/ 1713243 h 6849554"/>
              <a:gd name="connsiteX2525" fmla="*/ 1040575 w 6273102"/>
              <a:gd name="connsiteY2525" fmla="*/ 1802020 h 6849554"/>
              <a:gd name="connsiteX2526" fmla="*/ 951802 w 6273102"/>
              <a:gd name="connsiteY2526" fmla="*/ 1890796 h 6849554"/>
              <a:gd name="connsiteX2527" fmla="*/ 863029 w 6273102"/>
              <a:gd name="connsiteY2527" fmla="*/ 1802020 h 6849554"/>
              <a:gd name="connsiteX2528" fmla="*/ 951802 w 6273102"/>
              <a:gd name="connsiteY2528" fmla="*/ 1713243 h 6849554"/>
              <a:gd name="connsiteX2529" fmla="*/ 4565451 w 6273102"/>
              <a:gd name="connsiteY2529" fmla="*/ 1710792 h 6849554"/>
              <a:gd name="connsiteX2530" fmla="*/ 4491473 w 6273102"/>
              <a:gd name="connsiteY2530" fmla="*/ 1784770 h 6849554"/>
              <a:gd name="connsiteX2531" fmla="*/ 4565451 w 6273102"/>
              <a:gd name="connsiteY2531" fmla="*/ 1858747 h 6849554"/>
              <a:gd name="connsiteX2532" fmla="*/ 4639429 w 6273102"/>
              <a:gd name="connsiteY2532" fmla="*/ 1784770 h 6849554"/>
              <a:gd name="connsiteX2533" fmla="*/ 4565451 w 6273102"/>
              <a:gd name="connsiteY2533" fmla="*/ 1710792 h 6849554"/>
              <a:gd name="connsiteX2534" fmla="*/ 1258442 w 6273102"/>
              <a:gd name="connsiteY2534" fmla="*/ 1699018 h 6849554"/>
              <a:gd name="connsiteX2535" fmla="*/ 1332420 w 6273102"/>
              <a:gd name="connsiteY2535" fmla="*/ 1773000 h 6849554"/>
              <a:gd name="connsiteX2536" fmla="*/ 1258442 w 6273102"/>
              <a:gd name="connsiteY2536" fmla="*/ 1846980 h 6849554"/>
              <a:gd name="connsiteX2537" fmla="*/ 1184464 w 6273102"/>
              <a:gd name="connsiteY2537" fmla="*/ 1773000 h 6849554"/>
              <a:gd name="connsiteX2538" fmla="*/ 1258442 w 6273102"/>
              <a:gd name="connsiteY2538" fmla="*/ 1699018 h 6849554"/>
              <a:gd name="connsiteX2539" fmla="*/ 564452 w 6273102"/>
              <a:gd name="connsiteY2539" fmla="*/ 1691208 h 6849554"/>
              <a:gd name="connsiteX2540" fmla="*/ 605536 w 6273102"/>
              <a:gd name="connsiteY2540" fmla="*/ 1732295 h 6849554"/>
              <a:gd name="connsiteX2541" fmla="*/ 564452 w 6273102"/>
              <a:gd name="connsiteY2541" fmla="*/ 1773381 h 6849554"/>
              <a:gd name="connsiteX2542" fmla="*/ 523367 w 6273102"/>
              <a:gd name="connsiteY2542" fmla="*/ 1732295 h 6849554"/>
              <a:gd name="connsiteX2543" fmla="*/ 564452 w 6273102"/>
              <a:gd name="connsiteY2543" fmla="*/ 1691208 h 6849554"/>
              <a:gd name="connsiteX2544" fmla="*/ 1424559 w 6273102"/>
              <a:gd name="connsiteY2544" fmla="*/ 1679953 h 6849554"/>
              <a:gd name="connsiteX2545" fmla="*/ 1462215 w 6273102"/>
              <a:gd name="connsiteY2545" fmla="*/ 1717610 h 6849554"/>
              <a:gd name="connsiteX2546" fmla="*/ 1424559 w 6273102"/>
              <a:gd name="connsiteY2546" fmla="*/ 1755267 h 6849554"/>
              <a:gd name="connsiteX2547" fmla="*/ 1386903 w 6273102"/>
              <a:gd name="connsiteY2547" fmla="*/ 1717610 h 6849554"/>
              <a:gd name="connsiteX2548" fmla="*/ 1424559 w 6273102"/>
              <a:gd name="connsiteY2548" fmla="*/ 1679953 h 6849554"/>
              <a:gd name="connsiteX2549" fmla="*/ 1027240 w 6273102"/>
              <a:gd name="connsiteY2549" fmla="*/ 1629540 h 6849554"/>
              <a:gd name="connsiteX2550" fmla="*/ 1070801 w 6273102"/>
              <a:gd name="connsiteY2550" fmla="*/ 1673101 h 6849554"/>
              <a:gd name="connsiteX2551" fmla="*/ 1027240 w 6273102"/>
              <a:gd name="connsiteY2551" fmla="*/ 1716664 h 6849554"/>
              <a:gd name="connsiteX2552" fmla="*/ 983679 w 6273102"/>
              <a:gd name="connsiteY2552" fmla="*/ 1673101 h 6849554"/>
              <a:gd name="connsiteX2553" fmla="*/ 1027240 w 6273102"/>
              <a:gd name="connsiteY2553" fmla="*/ 1629540 h 6849554"/>
              <a:gd name="connsiteX2554" fmla="*/ 5081009 w 6273102"/>
              <a:gd name="connsiteY2554" fmla="*/ 1628753 h 6849554"/>
              <a:gd name="connsiteX2555" fmla="*/ 5053005 w 6273102"/>
              <a:gd name="connsiteY2555" fmla="*/ 1656757 h 6849554"/>
              <a:gd name="connsiteX2556" fmla="*/ 5081009 w 6273102"/>
              <a:gd name="connsiteY2556" fmla="*/ 1684760 h 6849554"/>
              <a:gd name="connsiteX2557" fmla="*/ 5109012 w 6273102"/>
              <a:gd name="connsiteY2557" fmla="*/ 1656757 h 6849554"/>
              <a:gd name="connsiteX2558" fmla="*/ 5081009 w 6273102"/>
              <a:gd name="connsiteY2558" fmla="*/ 1628753 h 6849554"/>
              <a:gd name="connsiteX2559" fmla="*/ 2827394 w 6273102"/>
              <a:gd name="connsiteY2559" fmla="*/ 1628178 h 6849554"/>
              <a:gd name="connsiteX2560" fmla="*/ 2799390 w 6273102"/>
              <a:gd name="connsiteY2560" fmla="*/ 1656182 h 6849554"/>
              <a:gd name="connsiteX2561" fmla="*/ 2827394 w 6273102"/>
              <a:gd name="connsiteY2561" fmla="*/ 1684185 h 6849554"/>
              <a:gd name="connsiteX2562" fmla="*/ 2855397 w 6273102"/>
              <a:gd name="connsiteY2562" fmla="*/ 1656182 h 6849554"/>
              <a:gd name="connsiteX2563" fmla="*/ 2827394 w 6273102"/>
              <a:gd name="connsiteY2563" fmla="*/ 1628178 h 6849554"/>
              <a:gd name="connsiteX2564" fmla="*/ 3973822 w 6273102"/>
              <a:gd name="connsiteY2564" fmla="*/ 1627734 h 6849554"/>
              <a:gd name="connsiteX2565" fmla="*/ 3899845 w 6273102"/>
              <a:gd name="connsiteY2565" fmla="*/ 1701712 h 6849554"/>
              <a:gd name="connsiteX2566" fmla="*/ 3973822 w 6273102"/>
              <a:gd name="connsiteY2566" fmla="*/ 1775689 h 6849554"/>
              <a:gd name="connsiteX2567" fmla="*/ 4047800 w 6273102"/>
              <a:gd name="connsiteY2567" fmla="*/ 1701712 h 6849554"/>
              <a:gd name="connsiteX2568" fmla="*/ 3973822 w 6273102"/>
              <a:gd name="connsiteY2568" fmla="*/ 1627734 h 6849554"/>
              <a:gd name="connsiteX2569" fmla="*/ 614807 w 6273102"/>
              <a:gd name="connsiteY2569" fmla="*/ 1599566 h 6849554"/>
              <a:gd name="connsiteX2570" fmla="*/ 652463 w 6273102"/>
              <a:gd name="connsiteY2570" fmla="*/ 1637221 h 6849554"/>
              <a:gd name="connsiteX2571" fmla="*/ 614807 w 6273102"/>
              <a:gd name="connsiteY2571" fmla="*/ 1674877 h 6849554"/>
              <a:gd name="connsiteX2572" fmla="*/ 577152 w 6273102"/>
              <a:gd name="connsiteY2572" fmla="*/ 1637221 h 6849554"/>
              <a:gd name="connsiteX2573" fmla="*/ 614807 w 6273102"/>
              <a:gd name="connsiteY2573" fmla="*/ 1599566 h 6849554"/>
              <a:gd name="connsiteX2574" fmla="*/ 1279207 w 6273102"/>
              <a:gd name="connsiteY2574" fmla="*/ 1589962 h 6849554"/>
              <a:gd name="connsiteX2575" fmla="*/ 1316863 w 6273102"/>
              <a:gd name="connsiteY2575" fmla="*/ 1627614 h 6849554"/>
              <a:gd name="connsiteX2576" fmla="*/ 1279207 w 6273102"/>
              <a:gd name="connsiteY2576" fmla="*/ 1665270 h 6849554"/>
              <a:gd name="connsiteX2577" fmla="*/ 1241551 w 6273102"/>
              <a:gd name="connsiteY2577" fmla="*/ 1627614 h 6849554"/>
              <a:gd name="connsiteX2578" fmla="*/ 1279207 w 6273102"/>
              <a:gd name="connsiteY2578" fmla="*/ 1589962 h 6849554"/>
              <a:gd name="connsiteX2579" fmla="*/ 4980678 w 6273102"/>
              <a:gd name="connsiteY2579" fmla="*/ 1573380 h 6849554"/>
              <a:gd name="connsiteX2580" fmla="*/ 4952674 w 6273102"/>
              <a:gd name="connsiteY2580" fmla="*/ 1601384 h 6849554"/>
              <a:gd name="connsiteX2581" fmla="*/ 4980678 w 6273102"/>
              <a:gd name="connsiteY2581" fmla="*/ 1629386 h 6849554"/>
              <a:gd name="connsiteX2582" fmla="*/ 5008682 w 6273102"/>
              <a:gd name="connsiteY2582" fmla="*/ 1601384 h 6849554"/>
              <a:gd name="connsiteX2583" fmla="*/ 4980678 w 6273102"/>
              <a:gd name="connsiteY2583" fmla="*/ 1573380 h 6849554"/>
              <a:gd name="connsiteX2584" fmla="*/ 2927724 w 6273102"/>
              <a:gd name="connsiteY2584" fmla="*/ 1572806 h 6849554"/>
              <a:gd name="connsiteX2585" fmla="*/ 2899720 w 6273102"/>
              <a:gd name="connsiteY2585" fmla="*/ 1600811 h 6849554"/>
              <a:gd name="connsiteX2586" fmla="*/ 2927724 w 6273102"/>
              <a:gd name="connsiteY2586" fmla="*/ 1628813 h 6849554"/>
              <a:gd name="connsiteX2587" fmla="*/ 2955727 w 6273102"/>
              <a:gd name="connsiteY2587" fmla="*/ 1600811 h 6849554"/>
              <a:gd name="connsiteX2588" fmla="*/ 2927724 w 6273102"/>
              <a:gd name="connsiteY2588" fmla="*/ 1572806 h 6849554"/>
              <a:gd name="connsiteX2589" fmla="*/ 1082738 w 6273102"/>
              <a:gd name="connsiteY2589" fmla="*/ 1564393 h 6849554"/>
              <a:gd name="connsiteX2590" fmla="*/ 1110742 w 6273102"/>
              <a:gd name="connsiteY2590" fmla="*/ 1592397 h 6849554"/>
              <a:gd name="connsiteX2591" fmla="*/ 1082738 w 6273102"/>
              <a:gd name="connsiteY2591" fmla="*/ 1620400 h 6849554"/>
              <a:gd name="connsiteX2592" fmla="*/ 1054735 w 6273102"/>
              <a:gd name="connsiteY2592" fmla="*/ 1592397 h 6849554"/>
              <a:gd name="connsiteX2593" fmla="*/ 1082738 w 6273102"/>
              <a:gd name="connsiteY2593" fmla="*/ 1564393 h 6849554"/>
              <a:gd name="connsiteX2594" fmla="*/ 837375 w 6273102"/>
              <a:gd name="connsiteY2594" fmla="*/ 1535045 h 6849554"/>
              <a:gd name="connsiteX2595" fmla="*/ 926148 w 6273102"/>
              <a:gd name="connsiteY2595" fmla="*/ 1623815 h 6849554"/>
              <a:gd name="connsiteX2596" fmla="*/ 837375 w 6273102"/>
              <a:gd name="connsiteY2596" fmla="*/ 1712590 h 6849554"/>
              <a:gd name="connsiteX2597" fmla="*/ 748602 w 6273102"/>
              <a:gd name="connsiteY2597" fmla="*/ 1623815 h 6849554"/>
              <a:gd name="connsiteX2598" fmla="*/ 837375 w 6273102"/>
              <a:gd name="connsiteY2598" fmla="*/ 1535045 h 6849554"/>
              <a:gd name="connsiteX2599" fmla="*/ 4838819 w 6273102"/>
              <a:gd name="connsiteY2599" fmla="*/ 1504165 h 6849554"/>
              <a:gd name="connsiteX2600" fmla="*/ 4810816 w 6273102"/>
              <a:gd name="connsiteY2600" fmla="*/ 1532170 h 6849554"/>
              <a:gd name="connsiteX2601" fmla="*/ 4838819 w 6273102"/>
              <a:gd name="connsiteY2601" fmla="*/ 1560173 h 6849554"/>
              <a:gd name="connsiteX2602" fmla="*/ 4866823 w 6273102"/>
              <a:gd name="connsiteY2602" fmla="*/ 1532170 h 6849554"/>
              <a:gd name="connsiteX2603" fmla="*/ 4838819 w 6273102"/>
              <a:gd name="connsiteY2603" fmla="*/ 1504165 h 6849554"/>
              <a:gd name="connsiteX2604" fmla="*/ 3069583 w 6273102"/>
              <a:gd name="connsiteY2604" fmla="*/ 1503591 h 6849554"/>
              <a:gd name="connsiteX2605" fmla="*/ 3041579 w 6273102"/>
              <a:gd name="connsiteY2605" fmla="*/ 1531595 h 6849554"/>
              <a:gd name="connsiteX2606" fmla="*/ 3069583 w 6273102"/>
              <a:gd name="connsiteY2606" fmla="*/ 1559598 h 6849554"/>
              <a:gd name="connsiteX2607" fmla="*/ 3097586 w 6273102"/>
              <a:gd name="connsiteY2607" fmla="*/ 1531595 h 6849554"/>
              <a:gd name="connsiteX2608" fmla="*/ 3069583 w 6273102"/>
              <a:gd name="connsiteY2608" fmla="*/ 1503591 h 6849554"/>
              <a:gd name="connsiteX2609" fmla="*/ 670242 w 6273102"/>
              <a:gd name="connsiteY2609" fmla="*/ 1502867 h 6849554"/>
              <a:gd name="connsiteX2610" fmla="*/ 707898 w 6273102"/>
              <a:gd name="connsiteY2610" fmla="*/ 1540522 h 6849554"/>
              <a:gd name="connsiteX2611" fmla="*/ 670242 w 6273102"/>
              <a:gd name="connsiteY2611" fmla="*/ 1578173 h 6849554"/>
              <a:gd name="connsiteX2612" fmla="*/ 632586 w 6273102"/>
              <a:gd name="connsiteY2612" fmla="*/ 1540522 h 6849554"/>
              <a:gd name="connsiteX2613" fmla="*/ 670242 w 6273102"/>
              <a:gd name="connsiteY2613" fmla="*/ 1502867 h 6849554"/>
              <a:gd name="connsiteX2614" fmla="*/ 1403921 w 6273102"/>
              <a:gd name="connsiteY2614" fmla="*/ 1474228 h 6849554"/>
              <a:gd name="connsiteX2615" fmla="*/ 1477899 w 6273102"/>
              <a:gd name="connsiteY2615" fmla="*/ 1548205 h 6849554"/>
              <a:gd name="connsiteX2616" fmla="*/ 1403921 w 6273102"/>
              <a:gd name="connsiteY2616" fmla="*/ 1622183 h 6849554"/>
              <a:gd name="connsiteX2617" fmla="*/ 1329944 w 6273102"/>
              <a:gd name="connsiteY2617" fmla="*/ 1548205 h 6849554"/>
              <a:gd name="connsiteX2618" fmla="*/ 1403921 w 6273102"/>
              <a:gd name="connsiteY2618" fmla="*/ 1474228 h 6849554"/>
              <a:gd name="connsiteX2619" fmla="*/ 1604454 w 6273102"/>
              <a:gd name="connsiteY2619" fmla="*/ 1451610 h 6849554"/>
              <a:gd name="connsiteX2620" fmla="*/ 1642110 w 6273102"/>
              <a:gd name="connsiteY2620" fmla="*/ 1489266 h 6849554"/>
              <a:gd name="connsiteX2621" fmla="*/ 1604454 w 6273102"/>
              <a:gd name="connsiteY2621" fmla="*/ 1526919 h 6849554"/>
              <a:gd name="connsiteX2622" fmla="*/ 1566798 w 6273102"/>
              <a:gd name="connsiteY2622" fmla="*/ 1489266 h 6849554"/>
              <a:gd name="connsiteX2623" fmla="*/ 1604454 w 6273102"/>
              <a:gd name="connsiteY2623" fmla="*/ 1451610 h 6849554"/>
              <a:gd name="connsiteX2624" fmla="*/ 6218300 w 6273102"/>
              <a:gd name="connsiteY2624" fmla="*/ 1450811 h 6849554"/>
              <a:gd name="connsiteX2625" fmla="*/ 6246304 w 6273102"/>
              <a:gd name="connsiteY2625" fmla="*/ 1478808 h 6849554"/>
              <a:gd name="connsiteX2626" fmla="*/ 6218300 w 6273102"/>
              <a:gd name="connsiteY2626" fmla="*/ 1506814 h 6849554"/>
              <a:gd name="connsiteX2627" fmla="*/ 6190297 w 6273102"/>
              <a:gd name="connsiteY2627" fmla="*/ 1478808 h 6849554"/>
              <a:gd name="connsiteX2628" fmla="*/ 6218300 w 6273102"/>
              <a:gd name="connsiteY2628" fmla="*/ 1450811 h 6849554"/>
              <a:gd name="connsiteX2629" fmla="*/ 725679 w 6273102"/>
              <a:gd name="connsiteY2629" fmla="*/ 1436245 h 6849554"/>
              <a:gd name="connsiteX2630" fmla="*/ 753682 w 6273102"/>
              <a:gd name="connsiteY2630" fmla="*/ 1464248 h 6849554"/>
              <a:gd name="connsiteX2631" fmla="*/ 725679 w 6273102"/>
              <a:gd name="connsiteY2631" fmla="*/ 1492252 h 6849554"/>
              <a:gd name="connsiteX2632" fmla="*/ 697675 w 6273102"/>
              <a:gd name="connsiteY2632" fmla="*/ 1464248 h 6849554"/>
              <a:gd name="connsiteX2633" fmla="*/ 725679 w 6273102"/>
              <a:gd name="connsiteY2633" fmla="*/ 1436245 h 6849554"/>
              <a:gd name="connsiteX2634" fmla="*/ 1144270 w 6273102"/>
              <a:gd name="connsiteY2634" fmla="*/ 1417839 h 6849554"/>
              <a:gd name="connsiteX2635" fmla="*/ 1219137 w 6273102"/>
              <a:gd name="connsiteY2635" fmla="*/ 1492709 h 6849554"/>
              <a:gd name="connsiteX2636" fmla="*/ 1144270 w 6273102"/>
              <a:gd name="connsiteY2636" fmla="*/ 1567569 h 6849554"/>
              <a:gd name="connsiteX2637" fmla="*/ 1069403 w 6273102"/>
              <a:gd name="connsiteY2637" fmla="*/ 1492709 h 6849554"/>
              <a:gd name="connsiteX2638" fmla="*/ 1144270 w 6273102"/>
              <a:gd name="connsiteY2638" fmla="*/ 1417839 h 6849554"/>
              <a:gd name="connsiteX2639" fmla="*/ 931355 w 6273102"/>
              <a:gd name="connsiteY2639" fmla="*/ 1404561 h 6849554"/>
              <a:gd name="connsiteX2640" fmla="*/ 1005332 w 6273102"/>
              <a:gd name="connsiteY2640" fmla="*/ 1478539 h 6849554"/>
              <a:gd name="connsiteX2641" fmla="*/ 931355 w 6273102"/>
              <a:gd name="connsiteY2641" fmla="*/ 1552516 h 6849554"/>
              <a:gd name="connsiteX2642" fmla="*/ 857377 w 6273102"/>
              <a:gd name="connsiteY2642" fmla="*/ 1478539 h 6849554"/>
              <a:gd name="connsiteX2643" fmla="*/ 931355 w 6273102"/>
              <a:gd name="connsiteY2643" fmla="*/ 1404561 h 6849554"/>
              <a:gd name="connsiteX2644" fmla="*/ 4624253 w 6273102"/>
              <a:gd name="connsiteY2644" fmla="*/ 1398501 h 6849554"/>
              <a:gd name="connsiteX2645" fmla="*/ 4570151 w 6273102"/>
              <a:gd name="connsiteY2645" fmla="*/ 1452603 h 6849554"/>
              <a:gd name="connsiteX2646" fmla="*/ 4624253 w 6273102"/>
              <a:gd name="connsiteY2646" fmla="*/ 1506705 h 6849554"/>
              <a:gd name="connsiteX2647" fmla="*/ 4678355 w 6273102"/>
              <a:gd name="connsiteY2647" fmla="*/ 1452603 h 6849554"/>
              <a:gd name="connsiteX2648" fmla="*/ 4624253 w 6273102"/>
              <a:gd name="connsiteY2648" fmla="*/ 1398501 h 6849554"/>
              <a:gd name="connsiteX2649" fmla="*/ 3284149 w 6273102"/>
              <a:gd name="connsiteY2649" fmla="*/ 1397927 h 6849554"/>
              <a:gd name="connsiteX2650" fmla="*/ 3230047 w 6273102"/>
              <a:gd name="connsiteY2650" fmla="*/ 1452029 h 6849554"/>
              <a:gd name="connsiteX2651" fmla="*/ 3284149 w 6273102"/>
              <a:gd name="connsiteY2651" fmla="*/ 1506131 h 6849554"/>
              <a:gd name="connsiteX2652" fmla="*/ 3338251 w 6273102"/>
              <a:gd name="connsiteY2652" fmla="*/ 1452029 h 6849554"/>
              <a:gd name="connsiteX2653" fmla="*/ 3284149 w 6273102"/>
              <a:gd name="connsiteY2653" fmla="*/ 1397927 h 6849554"/>
              <a:gd name="connsiteX2654" fmla="*/ 4506650 w 6273102"/>
              <a:gd name="connsiteY2654" fmla="*/ 1389992 h 6849554"/>
              <a:gd name="connsiteX2655" fmla="*/ 4478646 w 6273102"/>
              <a:gd name="connsiteY2655" fmla="*/ 1417995 h 6849554"/>
              <a:gd name="connsiteX2656" fmla="*/ 4506650 w 6273102"/>
              <a:gd name="connsiteY2656" fmla="*/ 1445998 h 6849554"/>
              <a:gd name="connsiteX2657" fmla="*/ 4534654 w 6273102"/>
              <a:gd name="connsiteY2657" fmla="*/ 1417995 h 6849554"/>
              <a:gd name="connsiteX2658" fmla="*/ 4506650 w 6273102"/>
              <a:gd name="connsiteY2658" fmla="*/ 1389992 h 6849554"/>
              <a:gd name="connsiteX2659" fmla="*/ 3401752 w 6273102"/>
              <a:gd name="connsiteY2659" fmla="*/ 1389418 h 6849554"/>
              <a:gd name="connsiteX2660" fmla="*/ 3373748 w 6273102"/>
              <a:gd name="connsiteY2660" fmla="*/ 1417422 h 6849554"/>
              <a:gd name="connsiteX2661" fmla="*/ 3401752 w 6273102"/>
              <a:gd name="connsiteY2661" fmla="*/ 1445425 h 6849554"/>
              <a:gd name="connsiteX2662" fmla="*/ 3429755 w 6273102"/>
              <a:gd name="connsiteY2662" fmla="*/ 1417422 h 6849554"/>
              <a:gd name="connsiteX2663" fmla="*/ 3401752 w 6273102"/>
              <a:gd name="connsiteY2663" fmla="*/ 1389418 h 6849554"/>
              <a:gd name="connsiteX2664" fmla="*/ 1213929 w 6273102"/>
              <a:gd name="connsiteY2664" fmla="*/ 1379481 h 6849554"/>
              <a:gd name="connsiteX2665" fmla="*/ 1241933 w 6273102"/>
              <a:gd name="connsiteY2665" fmla="*/ 1407484 h 6849554"/>
              <a:gd name="connsiteX2666" fmla="*/ 1213929 w 6273102"/>
              <a:gd name="connsiteY2666" fmla="*/ 1435489 h 6849554"/>
              <a:gd name="connsiteX2667" fmla="*/ 1185925 w 6273102"/>
              <a:gd name="connsiteY2667" fmla="*/ 1407484 h 6849554"/>
              <a:gd name="connsiteX2668" fmla="*/ 1213929 w 6273102"/>
              <a:gd name="connsiteY2668" fmla="*/ 1379481 h 6849554"/>
              <a:gd name="connsiteX2669" fmla="*/ 1718627 w 6273102"/>
              <a:gd name="connsiteY2669" fmla="*/ 1378883 h 6849554"/>
              <a:gd name="connsiteX2670" fmla="*/ 1756283 w 6273102"/>
              <a:gd name="connsiteY2670" fmla="*/ 1416543 h 6849554"/>
              <a:gd name="connsiteX2671" fmla="*/ 1718627 w 6273102"/>
              <a:gd name="connsiteY2671" fmla="*/ 1454199 h 6849554"/>
              <a:gd name="connsiteX2672" fmla="*/ 1680971 w 6273102"/>
              <a:gd name="connsiteY2672" fmla="*/ 1416543 h 6849554"/>
              <a:gd name="connsiteX2673" fmla="*/ 1718627 w 6273102"/>
              <a:gd name="connsiteY2673" fmla="*/ 1378883 h 6849554"/>
              <a:gd name="connsiteX2674" fmla="*/ 329057 w 6273102"/>
              <a:gd name="connsiteY2674" fmla="*/ 1378522 h 6849554"/>
              <a:gd name="connsiteX2675" fmla="*/ 403035 w 6273102"/>
              <a:gd name="connsiteY2675" fmla="*/ 1452507 h 6849554"/>
              <a:gd name="connsiteX2676" fmla="*/ 329057 w 6273102"/>
              <a:gd name="connsiteY2676" fmla="*/ 1526484 h 6849554"/>
              <a:gd name="connsiteX2677" fmla="*/ 255080 w 6273102"/>
              <a:gd name="connsiteY2677" fmla="*/ 1452507 h 6849554"/>
              <a:gd name="connsiteX2678" fmla="*/ 329057 w 6273102"/>
              <a:gd name="connsiteY2678" fmla="*/ 1378522 h 6849554"/>
              <a:gd name="connsiteX2679" fmla="*/ 4432927 w 6273102"/>
              <a:gd name="connsiteY2679" fmla="*/ 1372846 h 6849554"/>
              <a:gd name="connsiteX2680" fmla="*/ 4404924 w 6273102"/>
              <a:gd name="connsiteY2680" fmla="*/ 1400849 h 6849554"/>
              <a:gd name="connsiteX2681" fmla="*/ 4432927 w 6273102"/>
              <a:gd name="connsiteY2681" fmla="*/ 1428853 h 6849554"/>
              <a:gd name="connsiteX2682" fmla="*/ 4460931 w 6273102"/>
              <a:gd name="connsiteY2682" fmla="*/ 1400849 h 6849554"/>
              <a:gd name="connsiteX2683" fmla="*/ 4432927 w 6273102"/>
              <a:gd name="connsiteY2683" fmla="*/ 1372846 h 6849554"/>
              <a:gd name="connsiteX2684" fmla="*/ 3475475 w 6273102"/>
              <a:gd name="connsiteY2684" fmla="*/ 1372337 h 6849554"/>
              <a:gd name="connsiteX2685" fmla="*/ 3447471 w 6273102"/>
              <a:gd name="connsiteY2685" fmla="*/ 1400340 h 6849554"/>
              <a:gd name="connsiteX2686" fmla="*/ 3475475 w 6273102"/>
              <a:gd name="connsiteY2686" fmla="*/ 1428344 h 6849554"/>
              <a:gd name="connsiteX2687" fmla="*/ 3503478 w 6273102"/>
              <a:gd name="connsiteY2687" fmla="*/ 1400340 h 6849554"/>
              <a:gd name="connsiteX2688" fmla="*/ 3475475 w 6273102"/>
              <a:gd name="connsiteY2688" fmla="*/ 1372337 h 6849554"/>
              <a:gd name="connsiteX2689" fmla="*/ 1344930 w 6273102"/>
              <a:gd name="connsiteY2689" fmla="*/ 1365040 h 6849554"/>
              <a:gd name="connsiteX2690" fmla="*/ 1382586 w 6273102"/>
              <a:gd name="connsiteY2690" fmla="*/ 1402696 h 6849554"/>
              <a:gd name="connsiteX2691" fmla="*/ 1344930 w 6273102"/>
              <a:gd name="connsiteY2691" fmla="*/ 1440355 h 6849554"/>
              <a:gd name="connsiteX2692" fmla="*/ 1307274 w 6273102"/>
              <a:gd name="connsiteY2692" fmla="*/ 1402696 h 6849554"/>
              <a:gd name="connsiteX2693" fmla="*/ 1344930 w 6273102"/>
              <a:gd name="connsiteY2693" fmla="*/ 1365040 h 6849554"/>
              <a:gd name="connsiteX2694" fmla="*/ 1516951 w 6273102"/>
              <a:gd name="connsiteY2694" fmla="*/ 1362704 h 6849554"/>
              <a:gd name="connsiteX2695" fmla="*/ 1573339 w 6273102"/>
              <a:gd name="connsiteY2695" fmla="*/ 1419093 h 6849554"/>
              <a:gd name="connsiteX2696" fmla="*/ 1516951 w 6273102"/>
              <a:gd name="connsiteY2696" fmla="*/ 1475480 h 6849554"/>
              <a:gd name="connsiteX2697" fmla="*/ 1460563 w 6273102"/>
              <a:gd name="connsiteY2697" fmla="*/ 1419093 h 6849554"/>
              <a:gd name="connsiteX2698" fmla="*/ 1516951 w 6273102"/>
              <a:gd name="connsiteY2698" fmla="*/ 1362704 h 6849554"/>
              <a:gd name="connsiteX2699" fmla="*/ 4366507 w 6273102"/>
              <a:gd name="connsiteY2699" fmla="*/ 1357161 h 6849554"/>
              <a:gd name="connsiteX2700" fmla="*/ 4338503 w 6273102"/>
              <a:gd name="connsiteY2700" fmla="*/ 1385164 h 6849554"/>
              <a:gd name="connsiteX2701" fmla="*/ 4366507 w 6273102"/>
              <a:gd name="connsiteY2701" fmla="*/ 1413168 h 6849554"/>
              <a:gd name="connsiteX2702" fmla="*/ 4394510 w 6273102"/>
              <a:gd name="connsiteY2702" fmla="*/ 1385164 h 6849554"/>
              <a:gd name="connsiteX2703" fmla="*/ 4366507 w 6273102"/>
              <a:gd name="connsiteY2703" fmla="*/ 1357161 h 6849554"/>
              <a:gd name="connsiteX2704" fmla="*/ 3541896 w 6273102"/>
              <a:gd name="connsiteY2704" fmla="*/ 1356589 h 6849554"/>
              <a:gd name="connsiteX2705" fmla="*/ 3513893 w 6273102"/>
              <a:gd name="connsiteY2705" fmla="*/ 1384593 h 6849554"/>
              <a:gd name="connsiteX2706" fmla="*/ 3541896 w 6273102"/>
              <a:gd name="connsiteY2706" fmla="*/ 1412596 h 6849554"/>
              <a:gd name="connsiteX2707" fmla="*/ 3569899 w 6273102"/>
              <a:gd name="connsiteY2707" fmla="*/ 1384593 h 6849554"/>
              <a:gd name="connsiteX2708" fmla="*/ 3541896 w 6273102"/>
              <a:gd name="connsiteY2708" fmla="*/ 1356589 h 6849554"/>
              <a:gd name="connsiteX2709" fmla="*/ 6158738 w 6273102"/>
              <a:gd name="connsiteY2709" fmla="*/ 1354475 h 6849554"/>
              <a:gd name="connsiteX2710" fmla="*/ 6196394 w 6273102"/>
              <a:gd name="connsiteY2710" fmla="*/ 1392131 h 6849554"/>
              <a:gd name="connsiteX2711" fmla="*/ 6158738 w 6273102"/>
              <a:gd name="connsiteY2711" fmla="*/ 1429792 h 6849554"/>
              <a:gd name="connsiteX2712" fmla="*/ 6121083 w 6273102"/>
              <a:gd name="connsiteY2712" fmla="*/ 1392131 h 6849554"/>
              <a:gd name="connsiteX2713" fmla="*/ 6158738 w 6273102"/>
              <a:gd name="connsiteY2713" fmla="*/ 1354475 h 6849554"/>
              <a:gd name="connsiteX2714" fmla="*/ 771081 w 6273102"/>
              <a:gd name="connsiteY2714" fmla="*/ 1347286 h 6849554"/>
              <a:gd name="connsiteX2715" fmla="*/ 812165 w 6273102"/>
              <a:gd name="connsiteY2715" fmla="*/ 1388373 h 6849554"/>
              <a:gd name="connsiteX2716" fmla="*/ 771081 w 6273102"/>
              <a:gd name="connsiteY2716" fmla="*/ 1429463 h 6849554"/>
              <a:gd name="connsiteX2717" fmla="*/ 729996 w 6273102"/>
              <a:gd name="connsiteY2717" fmla="*/ 1388373 h 6849554"/>
              <a:gd name="connsiteX2718" fmla="*/ 771081 w 6273102"/>
              <a:gd name="connsiteY2718" fmla="*/ 1347286 h 6849554"/>
              <a:gd name="connsiteX2719" fmla="*/ 1255141 w 6273102"/>
              <a:gd name="connsiteY2719" fmla="*/ 1327728 h 6849554"/>
              <a:gd name="connsiteX2720" fmla="*/ 1283144 w 6273102"/>
              <a:gd name="connsiteY2720" fmla="*/ 1355732 h 6849554"/>
              <a:gd name="connsiteX2721" fmla="*/ 1255141 w 6273102"/>
              <a:gd name="connsiteY2721" fmla="*/ 1383735 h 6849554"/>
              <a:gd name="connsiteX2722" fmla="*/ 1227137 w 6273102"/>
              <a:gd name="connsiteY2722" fmla="*/ 1355732 h 6849554"/>
              <a:gd name="connsiteX2723" fmla="*/ 1255141 w 6273102"/>
              <a:gd name="connsiteY2723" fmla="*/ 1327728 h 6849554"/>
              <a:gd name="connsiteX2724" fmla="*/ 4003795 w 6273102"/>
              <a:gd name="connsiteY2724" fmla="*/ 1321981 h 6849554"/>
              <a:gd name="connsiteX2725" fmla="*/ 3995896 w 6273102"/>
              <a:gd name="connsiteY2725" fmla="*/ 1325253 h 6849554"/>
              <a:gd name="connsiteX2726" fmla="*/ 3989381 w 6273102"/>
              <a:gd name="connsiteY2726" fmla="*/ 1322554 h 6849554"/>
              <a:gd name="connsiteX2727" fmla="*/ 3961377 w 6273102"/>
              <a:gd name="connsiteY2727" fmla="*/ 1350558 h 6849554"/>
              <a:gd name="connsiteX2728" fmla="*/ 3989381 w 6273102"/>
              <a:gd name="connsiteY2728" fmla="*/ 1378561 h 6849554"/>
              <a:gd name="connsiteX2729" fmla="*/ 3997280 w 6273102"/>
              <a:gd name="connsiteY2729" fmla="*/ 1375290 h 6849554"/>
              <a:gd name="connsiteX2730" fmla="*/ 4003795 w 6273102"/>
              <a:gd name="connsiteY2730" fmla="*/ 1377988 h 6849554"/>
              <a:gd name="connsiteX2731" fmla="*/ 4031798 w 6273102"/>
              <a:gd name="connsiteY2731" fmla="*/ 1349985 h 6849554"/>
              <a:gd name="connsiteX2732" fmla="*/ 4003795 w 6273102"/>
              <a:gd name="connsiteY2732" fmla="*/ 1321981 h 6849554"/>
              <a:gd name="connsiteX2733" fmla="*/ 3919023 w 6273102"/>
              <a:gd name="connsiteY2733" fmla="*/ 1321981 h 6849554"/>
              <a:gd name="connsiteX2734" fmla="*/ 3911124 w 6273102"/>
              <a:gd name="connsiteY2734" fmla="*/ 1325253 h 6849554"/>
              <a:gd name="connsiteX2735" fmla="*/ 3904608 w 6273102"/>
              <a:gd name="connsiteY2735" fmla="*/ 1322554 h 6849554"/>
              <a:gd name="connsiteX2736" fmla="*/ 3876604 w 6273102"/>
              <a:gd name="connsiteY2736" fmla="*/ 1350558 h 6849554"/>
              <a:gd name="connsiteX2737" fmla="*/ 3904608 w 6273102"/>
              <a:gd name="connsiteY2737" fmla="*/ 1378561 h 6849554"/>
              <a:gd name="connsiteX2738" fmla="*/ 3912507 w 6273102"/>
              <a:gd name="connsiteY2738" fmla="*/ 1375289 h 6849554"/>
              <a:gd name="connsiteX2739" fmla="*/ 3919023 w 6273102"/>
              <a:gd name="connsiteY2739" fmla="*/ 1377988 h 6849554"/>
              <a:gd name="connsiteX2740" fmla="*/ 3947026 w 6273102"/>
              <a:gd name="connsiteY2740" fmla="*/ 1349985 h 6849554"/>
              <a:gd name="connsiteX2741" fmla="*/ 3919023 w 6273102"/>
              <a:gd name="connsiteY2741" fmla="*/ 1321981 h 6849554"/>
              <a:gd name="connsiteX2742" fmla="*/ 6083808 w 6273102"/>
              <a:gd name="connsiteY2742" fmla="*/ 1288448 h 6849554"/>
              <a:gd name="connsiteX2743" fmla="*/ 6121464 w 6273102"/>
              <a:gd name="connsiteY2743" fmla="*/ 1326085 h 6849554"/>
              <a:gd name="connsiteX2744" fmla="*/ 6083808 w 6273102"/>
              <a:gd name="connsiteY2744" fmla="*/ 1363747 h 6849554"/>
              <a:gd name="connsiteX2745" fmla="*/ 6046152 w 6273102"/>
              <a:gd name="connsiteY2745" fmla="*/ 1326085 h 6849554"/>
              <a:gd name="connsiteX2746" fmla="*/ 6083808 w 6273102"/>
              <a:gd name="connsiteY2746" fmla="*/ 1288448 h 6849554"/>
              <a:gd name="connsiteX2747" fmla="*/ 1298257 w 6273102"/>
              <a:gd name="connsiteY2747" fmla="*/ 1276040 h 6849554"/>
              <a:gd name="connsiteX2748" fmla="*/ 1326261 w 6273102"/>
              <a:gd name="connsiteY2748" fmla="*/ 1304042 h 6849554"/>
              <a:gd name="connsiteX2749" fmla="*/ 1298257 w 6273102"/>
              <a:gd name="connsiteY2749" fmla="*/ 1332046 h 6849554"/>
              <a:gd name="connsiteX2750" fmla="*/ 1270253 w 6273102"/>
              <a:gd name="connsiteY2750" fmla="*/ 1304042 h 6849554"/>
              <a:gd name="connsiteX2751" fmla="*/ 1298257 w 6273102"/>
              <a:gd name="connsiteY2751" fmla="*/ 1276040 h 6849554"/>
              <a:gd name="connsiteX2752" fmla="*/ 1026668 w 6273102"/>
              <a:gd name="connsiteY2752" fmla="*/ 1273680 h 6849554"/>
              <a:gd name="connsiteX2753" fmla="*/ 1083056 w 6273102"/>
              <a:gd name="connsiteY2753" fmla="*/ 1330059 h 6849554"/>
              <a:gd name="connsiteX2754" fmla="*/ 1026668 w 6273102"/>
              <a:gd name="connsiteY2754" fmla="*/ 1386450 h 6849554"/>
              <a:gd name="connsiteX2755" fmla="*/ 970280 w 6273102"/>
              <a:gd name="connsiteY2755" fmla="*/ 1330059 h 6849554"/>
              <a:gd name="connsiteX2756" fmla="*/ 1026668 w 6273102"/>
              <a:gd name="connsiteY2756" fmla="*/ 1273680 h 6849554"/>
              <a:gd name="connsiteX2757" fmla="*/ 6192393 w 6273102"/>
              <a:gd name="connsiteY2757" fmla="*/ 1267444 h 6849554"/>
              <a:gd name="connsiteX2758" fmla="*/ 6220397 w 6273102"/>
              <a:gd name="connsiteY2758" fmla="*/ 1295448 h 6849554"/>
              <a:gd name="connsiteX2759" fmla="*/ 6192393 w 6273102"/>
              <a:gd name="connsiteY2759" fmla="*/ 1323442 h 6849554"/>
              <a:gd name="connsiteX2760" fmla="*/ 6164389 w 6273102"/>
              <a:gd name="connsiteY2760" fmla="*/ 1295448 h 6849554"/>
              <a:gd name="connsiteX2761" fmla="*/ 6192393 w 6273102"/>
              <a:gd name="connsiteY2761" fmla="*/ 1267444 h 6849554"/>
              <a:gd name="connsiteX2762" fmla="*/ 540068 w 6273102"/>
              <a:gd name="connsiteY2762" fmla="*/ 1266070 h 6849554"/>
              <a:gd name="connsiteX2763" fmla="*/ 577723 w 6273102"/>
              <a:gd name="connsiteY2763" fmla="*/ 1303720 h 6849554"/>
              <a:gd name="connsiteX2764" fmla="*/ 540068 w 6273102"/>
              <a:gd name="connsiteY2764" fmla="*/ 1341373 h 6849554"/>
              <a:gd name="connsiteX2765" fmla="*/ 502412 w 6273102"/>
              <a:gd name="connsiteY2765" fmla="*/ 1303720 h 6849554"/>
              <a:gd name="connsiteX2766" fmla="*/ 540068 w 6273102"/>
              <a:gd name="connsiteY2766" fmla="*/ 1266070 h 6849554"/>
              <a:gd name="connsiteX2767" fmla="*/ 1798192 w 6273102"/>
              <a:gd name="connsiteY2767" fmla="*/ 1264714 h 6849554"/>
              <a:gd name="connsiteX2768" fmla="*/ 1835848 w 6273102"/>
              <a:gd name="connsiteY2768" fmla="*/ 1302367 h 6849554"/>
              <a:gd name="connsiteX2769" fmla="*/ 1798192 w 6273102"/>
              <a:gd name="connsiteY2769" fmla="*/ 1340021 h 6849554"/>
              <a:gd name="connsiteX2770" fmla="*/ 1760536 w 6273102"/>
              <a:gd name="connsiteY2770" fmla="*/ 1302367 h 6849554"/>
              <a:gd name="connsiteX2771" fmla="*/ 1798192 w 6273102"/>
              <a:gd name="connsiteY2771" fmla="*/ 1264714 h 6849554"/>
              <a:gd name="connsiteX2772" fmla="*/ 1668145 w 6273102"/>
              <a:gd name="connsiteY2772" fmla="*/ 1264153 h 6849554"/>
              <a:gd name="connsiteX2773" fmla="*/ 1711706 w 6273102"/>
              <a:gd name="connsiteY2773" fmla="*/ 1307706 h 6849554"/>
              <a:gd name="connsiteX2774" fmla="*/ 1668145 w 6273102"/>
              <a:gd name="connsiteY2774" fmla="*/ 1351270 h 6849554"/>
              <a:gd name="connsiteX2775" fmla="*/ 1624584 w 6273102"/>
              <a:gd name="connsiteY2775" fmla="*/ 1307706 h 6849554"/>
              <a:gd name="connsiteX2776" fmla="*/ 1668145 w 6273102"/>
              <a:gd name="connsiteY2776" fmla="*/ 1264153 h 6849554"/>
              <a:gd name="connsiteX2777" fmla="*/ 4170991 w 6273102"/>
              <a:gd name="connsiteY2777" fmla="*/ 1257466 h 6849554"/>
              <a:gd name="connsiteX2778" fmla="*/ 4079614 w 6273102"/>
              <a:gd name="connsiteY2778" fmla="*/ 1348843 h 6849554"/>
              <a:gd name="connsiteX2779" fmla="*/ 4170991 w 6273102"/>
              <a:gd name="connsiteY2779" fmla="*/ 1440219 h 6849554"/>
              <a:gd name="connsiteX2780" fmla="*/ 4262367 w 6273102"/>
              <a:gd name="connsiteY2780" fmla="*/ 1348843 h 6849554"/>
              <a:gd name="connsiteX2781" fmla="*/ 4170991 w 6273102"/>
              <a:gd name="connsiteY2781" fmla="*/ 1257466 h 6849554"/>
              <a:gd name="connsiteX2782" fmla="*/ 3737412 w 6273102"/>
              <a:gd name="connsiteY2782" fmla="*/ 1256894 h 6849554"/>
              <a:gd name="connsiteX2783" fmla="*/ 3646036 w 6273102"/>
              <a:gd name="connsiteY2783" fmla="*/ 1348271 h 6849554"/>
              <a:gd name="connsiteX2784" fmla="*/ 3737412 w 6273102"/>
              <a:gd name="connsiteY2784" fmla="*/ 1439647 h 6849554"/>
              <a:gd name="connsiteX2785" fmla="*/ 3828789 w 6273102"/>
              <a:gd name="connsiteY2785" fmla="*/ 1348271 h 6849554"/>
              <a:gd name="connsiteX2786" fmla="*/ 3737412 w 6273102"/>
              <a:gd name="connsiteY2786" fmla="*/ 1256894 h 6849554"/>
              <a:gd name="connsiteX2787" fmla="*/ 6000559 w 6273102"/>
              <a:gd name="connsiteY2787" fmla="*/ 1230843 h 6849554"/>
              <a:gd name="connsiteX2788" fmla="*/ 6028563 w 6273102"/>
              <a:gd name="connsiteY2788" fmla="*/ 1258848 h 6849554"/>
              <a:gd name="connsiteX2789" fmla="*/ 6000559 w 6273102"/>
              <a:gd name="connsiteY2789" fmla="*/ 1286859 h 6849554"/>
              <a:gd name="connsiteX2790" fmla="*/ 5972556 w 6273102"/>
              <a:gd name="connsiteY2790" fmla="*/ 1258848 h 6849554"/>
              <a:gd name="connsiteX2791" fmla="*/ 6000559 w 6273102"/>
              <a:gd name="connsiteY2791" fmla="*/ 1230843 h 6849554"/>
              <a:gd name="connsiteX2792" fmla="*/ 6063171 w 6273102"/>
              <a:gd name="connsiteY2792" fmla="*/ 1164001 h 6849554"/>
              <a:gd name="connsiteX2793" fmla="*/ 6090857 w 6273102"/>
              <a:gd name="connsiteY2793" fmla="*/ 1191689 h 6849554"/>
              <a:gd name="connsiteX2794" fmla="*/ 6063171 w 6273102"/>
              <a:gd name="connsiteY2794" fmla="*/ 1219374 h 6849554"/>
              <a:gd name="connsiteX2795" fmla="*/ 6035485 w 6273102"/>
              <a:gd name="connsiteY2795" fmla="*/ 1191689 h 6849554"/>
              <a:gd name="connsiteX2796" fmla="*/ 6063171 w 6273102"/>
              <a:gd name="connsiteY2796" fmla="*/ 1164001 h 6849554"/>
              <a:gd name="connsiteX2797" fmla="*/ 1946973 w 6273102"/>
              <a:gd name="connsiteY2797" fmla="*/ 1143618 h 6849554"/>
              <a:gd name="connsiteX2798" fmla="*/ 1984629 w 6273102"/>
              <a:gd name="connsiteY2798" fmla="*/ 1181275 h 6849554"/>
              <a:gd name="connsiteX2799" fmla="*/ 1946973 w 6273102"/>
              <a:gd name="connsiteY2799" fmla="*/ 1218930 h 6849554"/>
              <a:gd name="connsiteX2800" fmla="*/ 1909317 w 6273102"/>
              <a:gd name="connsiteY2800" fmla="*/ 1181275 h 6849554"/>
              <a:gd name="connsiteX2801" fmla="*/ 1946973 w 6273102"/>
              <a:gd name="connsiteY2801" fmla="*/ 1143618 h 6849554"/>
              <a:gd name="connsiteX2802" fmla="*/ 6164707 w 6273102"/>
              <a:gd name="connsiteY2802" fmla="*/ 1132927 h 6849554"/>
              <a:gd name="connsiteX2803" fmla="*/ 6218809 w 6273102"/>
              <a:gd name="connsiteY2803" fmla="*/ 1187031 h 6849554"/>
              <a:gd name="connsiteX2804" fmla="*/ 6164707 w 6273102"/>
              <a:gd name="connsiteY2804" fmla="*/ 1241130 h 6849554"/>
              <a:gd name="connsiteX2805" fmla="*/ 6110604 w 6273102"/>
              <a:gd name="connsiteY2805" fmla="*/ 1187031 h 6849554"/>
              <a:gd name="connsiteX2806" fmla="*/ 6164707 w 6273102"/>
              <a:gd name="connsiteY2806" fmla="*/ 1132927 h 6849554"/>
              <a:gd name="connsiteX2807" fmla="*/ 1796034 w 6273102"/>
              <a:gd name="connsiteY2807" fmla="*/ 1121088 h 6849554"/>
              <a:gd name="connsiteX2808" fmla="*/ 1852422 w 6273102"/>
              <a:gd name="connsiteY2808" fmla="*/ 1177476 h 6849554"/>
              <a:gd name="connsiteX2809" fmla="*/ 1796034 w 6273102"/>
              <a:gd name="connsiteY2809" fmla="*/ 1233864 h 6849554"/>
              <a:gd name="connsiteX2810" fmla="*/ 1739646 w 6273102"/>
              <a:gd name="connsiteY2810" fmla="*/ 1177476 h 6849554"/>
              <a:gd name="connsiteX2811" fmla="*/ 1796034 w 6273102"/>
              <a:gd name="connsiteY2811" fmla="*/ 1121088 h 6849554"/>
              <a:gd name="connsiteX2812" fmla="*/ 5918518 w 6273102"/>
              <a:gd name="connsiteY2812" fmla="*/ 1104351 h 6849554"/>
              <a:gd name="connsiteX2813" fmla="*/ 5972620 w 6273102"/>
              <a:gd name="connsiteY2813" fmla="*/ 1158450 h 6849554"/>
              <a:gd name="connsiteX2814" fmla="*/ 5918518 w 6273102"/>
              <a:gd name="connsiteY2814" fmla="*/ 1212557 h 6849554"/>
              <a:gd name="connsiteX2815" fmla="*/ 5864416 w 6273102"/>
              <a:gd name="connsiteY2815" fmla="*/ 1158450 h 6849554"/>
              <a:gd name="connsiteX2816" fmla="*/ 5918518 w 6273102"/>
              <a:gd name="connsiteY2816" fmla="*/ 1104351 h 6849554"/>
              <a:gd name="connsiteX2817" fmla="*/ 1176528 w 6273102"/>
              <a:gd name="connsiteY2817" fmla="*/ 1068443 h 6849554"/>
              <a:gd name="connsiteX2818" fmla="*/ 1220089 w 6273102"/>
              <a:gd name="connsiteY2818" fmla="*/ 1112006 h 6849554"/>
              <a:gd name="connsiteX2819" fmla="*/ 1176528 w 6273102"/>
              <a:gd name="connsiteY2819" fmla="*/ 1155562 h 6849554"/>
              <a:gd name="connsiteX2820" fmla="*/ 1132967 w 6273102"/>
              <a:gd name="connsiteY2820" fmla="*/ 1112006 h 6849554"/>
              <a:gd name="connsiteX2821" fmla="*/ 1176528 w 6273102"/>
              <a:gd name="connsiteY2821" fmla="*/ 1068443 h 6849554"/>
              <a:gd name="connsiteX2822" fmla="*/ 6148515 w 6273102"/>
              <a:gd name="connsiteY2822" fmla="*/ 1055543 h 6849554"/>
              <a:gd name="connsiteX2823" fmla="*/ 6176201 w 6273102"/>
              <a:gd name="connsiteY2823" fmla="*/ 1083228 h 6849554"/>
              <a:gd name="connsiteX2824" fmla="*/ 6148515 w 6273102"/>
              <a:gd name="connsiteY2824" fmla="*/ 1110916 h 6849554"/>
              <a:gd name="connsiteX2825" fmla="*/ 6120829 w 6273102"/>
              <a:gd name="connsiteY2825" fmla="*/ 1083228 h 6849554"/>
              <a:gd name="connsiteX2826" fmla="*/ 6148515 w 6273102"/>
              <a:gd name="connsiteY2826" fmla="*/ 1055543 h 6849554"/>
              <a:gd name="connsiteX2827" fmla="*/ 1460500 w 6273102"/>
              <a:gd name="connsiteY2827" fmla="*/ 1048115 h 6849554"/>
              <a:gd name="connsiteX2828" fmla="*/ 1369123 w 6273102"/>
              <a:gd name="connsiteY2828" fmla="*/ 1139503 h 6849554"/>
              <a:gd name="connsiteX2829" fmla="*/ 1460500 w 6273102"/>
              <a:gd name="connsiteY2829" fmla="*/ 1230879 h 6849554"/>
              <a:gd name="connsiteX2830" fmla="*/ 1551876 w 6273102"/>
              <a:gd name="connsiteY2830" fmla="*/ 1139503 h 6849554"/>
              <a:gd name="connsiteX2831" fmla="*/ 1460500 w 6273102"/>
              <a:gd name="connsiteY2831" fmla="*/ 1048115 h 6849554"/>
              <a:gd name="connsiteX2832" fmla="*/ 6040120 w 6273102"/>
              <a:gd name="connsiteY2832" fmla="*/ 1026866 h 6849554"/>
              <a:gd name="connsiteX2833" fmla="*/ 6094222 w 6273102"/>
              <a:gd name="connsiteY2833" fmla="*/ 1080983 h 6849554"/>
              <a:gd name="connsiteX2834" fmla="*/ 6040120 w 6273102"/>
              <a:gd name="connsiteY2834" fmla="*/ 1135088 h 6849554"/>
              <a:gd name="connsiteX2835" fmla="*/ 5986017 w 6273102"/>
              <a:gd name="connsiteY2835" fmla="*/ 1080983 h 6849554"/>
              <a:gd name="connsiteX2836" fmla="*/ 6040120 w 6273102"/>
              <a:gd name="connsiteY2836" fmla="*/ 1026866 h 6849554"/>
              <a:gd name="connsiteX2837" fmla="*/ 1059879 w 6273102"/>
              <a:gd name="connsiteY2837" fmla="*/ 989459 h 6849554"/>
              <a:gd name="connsiteX2838" fmla="*/ 1087882 w 6273102"/>
              <a:gd name="connsiteY2838" fmla="*/ 1017462 h 6849554"/>
              <a:gd name="connsiteX2839" fmla="*/ 1059879 w 6273102"/>
              <a:gd name="connsiteY2839" fmla="*/ 1045466 h 6849554"/>
              <a:gd name="connsiteX2840" fmla="*/ 1031875 w 6273102"/>
              <a:gd name="connsiteY2840" fmla="*/ 1017462 h 6849554"/>
              <a:gd name="connsiteX2841" fmla="*/ 1059879 w 6273102"/>
              <a:gd name="connsiteY2841" fmla="*/ 989459 h 6849554"/>
              <a:gd name="connsiteX2842" fmla="*/ 5673344 w 6273102"/>
              <a:gd name="connsiteY2842" fmla="*/ 986063 h 6849554"/>
              <a:gd name="connsiteX2843" fmla="*/ 5701348 w 6273102"/>
              <a:gd name="connsiteY2843" fmla="*/ 1014067 h 6849554"/>
              <a:gd name="connsiteX2844" fmla="*/ 5673344 w 6273102"/>
              <a:gd name="connsiteY2844" fmla="*/ 1042070 h 6849554"/>
              <a:gd name="connsiteX2845" fmla="*/ 5645340 w 6273102"/>
              <a:gd name="connsiteY2845" fmla="*/ 1014067 h 6849554"/>
              <a:gd name="connsiteX2846" fmla="*/ 5673344 w 6273102"/>
              <a:gd name="connsiteY2846" fmla="*/ 986063 h 6849554"/>
              <a:gd name="connsiteX2847" fmla="*/ 1457833 w 6273102"/>
              <a:gd name="connsiteY2847" fmla="*/ 947976 h 6849554"/>
              <a:gd name="connsiteX2848" fmla="*/ 1649476 w 6273102"/>
              <a:gd name="connsiteY2848" fmla="*/ 1139630 h 6849554"/>
              <a:gd name="connsiteX2849" fmla="*/ 1457833 w 6273102"/>
              <a:gd name="connsiteY2849" fmla="*/ 1331265 h 6849554"/>
              <a:gd name="connsiteX2850" fmla="*/ 1266190 w 6273102"/>
              <a:gd name="connsiteY2850" fmla="*/ 1139630 h 6849554"/>
              <a:gd name="connsiteX2851" fmla="*/ 1457833 w 6273102"/>
              <a:gd name="connsiteY2851" fmla="*/ 947976 h 6849554"/>
              <a:gd name="connsiteX2852" fmla="*/ 808673 w 6273102"/>
              <a:gd name="connsiteY2852" fmla="*/ 946986 h 6849554"/>
              <a:gd name="connsiteX2853" fmla="*/ 984187 w 6273102"/>
              <a:gd name="connsiteY2853" fmla="*/ 1122510 h 6849554"/>
              <a:gd name="connsiteX2854" fmla="*/ 808673 w 6273102"/>
              <a:gd name="connsiteY2854" fmla="*/ 1298030 h 6849554"/>
              <a:gd name="connsiteX2855" fmla="*/ 633159 w 6273102"/>
              <a:gd name="connsiteY2855" fmla="*/ 1122510 h 6849554"/>
              <a:gd name="connsiteX2856" fmla="*/ 808673 w 6273102"/>
              <a:gd name="connsiteY2856" fmla="*/ 946986 h 6849554"/>
              <a:gd name="connsiteX2857" fmla="*/ 2223769 w 6273102"/>
              <a:gd name="connsiteY2857" fmla="*/ 942951 h 6849554"/>
              <a:gd name="connsiteX2858" fmla="*/ 2261425 w 6273102"/>
              <a:gd name="connsiteY2858" fmla="*/ 980606 h 6849554"/>
              <a:gd name="connsiteX2859" fmla="*/ 2223769 w 6273102"/>
              <a:gd name="connsiteY2859" fmla="*/ 1018261 h 6849554"/>
              <a:gd name="connsiteX2860" fmla="*/ 2186113 w 6273102"/>
              <a:gd name="connsiteY2860" fmla="*/ 980606 h 6849554"/>
              <a:gd name="connsiteX2861" fmla="*/ 2223769 w 6273102"/>
              <a:gd name="connsiteY2861" fmla="*/ 942951 h 6849554"/>
              <a:gd name="connsiteX2862" fmla="*/ 1634363 w 6273102"/>
              <a:gd name="connsiteY2862" fmla="*/ 935022 h 6849554"/>
              <a:gd name="connsiteX2863" fmla="*/ 1662367 w 6273102"/>
              <a:gd name="connsiteY2863" fmla="*/ 963025 h 6849554"/>
              <a:gd name="connsiteX2864" fmla="*/ 1634363 w 6273102"/>
              <a:gd name="connsiteY2864" fmla="*/ 991029 h 6849554"/>
              <a:gd name="connsiteX2865" fmla="*/ 1606360 w 6273102"/>
              <a:gd name="connsiteY2865" fmla="*/ 963025 h 6849554"/>
              <a:gd name="connsiteX2866" fmla="*/ 1634363 w 6273102"/>
              <a:gd name="connsiteY2866" fmla="*/ 935022 h 6849554"/>
              <a:gd name="connsiteX2867" fmla="*/ 6090857 w 6273102"/>
              <a:gd name="connsiteY2867" fmla="*/ 926377 h 6849554"/>
              <a:gd name="connsiteX2868" fmla="*/ 6118543 w 6273102"/>
              <a:gd name="connsiteY2868" fmla="*/ 954062 h 6849554"/>
              <a:gd name="connsiteX2869" fmla="*/ 6090857 w 6273102"/>
              <a:gd name="connsiteY2869" fmla="*/ 981748 h 6849554"/>
              <a:gd name="connsiteX2870" fmla="*/ 6063171 w 6273102"/>
              <a:gd name="connsiteY2870" fmla="*/ 954062 h 6849554"/>
              <a:gd name="connsiteX2871" fmla="*/ 6090857 w 6273102"/>
              <a:gd name="connsiteY2871" fmla="*/ 926377 h 6849554"/>
              <a:gd name="connsiteX2872" fmla="*/ 6226238 w 6273102"/>
              <a:gd name="connsiteY2872" fmla="*/ 924187 h 6849554"/>
              <a:gd name="connsiteX2873" fmla="*/ 6254242 w 6273102"/>
              <a:gd name="connsiteY2873" fmla="*/ 952191 h 6849554"/>
              <a:gd name="connsiteX2874" fmla="*/ 6226238 w 6273102"/>
              <a:gd name="connsiteY2874" fmla="*/ 980193 h 6849554"/>
              <a:gd name="connsiteX2875" fmla="*/ 6198235 w 6273102"/>
              <a:gd name="connsiteY2875" fmla="*/ 952191 h 6849554"/>
              <a:gd name="connsiteX2876" fmla="*/ 6226238 w 6273102"/>
              <a:gd name="connsiteY2876" fmla="*/ 924187 h 6849554"/>
              <a:gd name="connsiteX2877" fmla="*/ 1811909 w 6273102"/>
              <a:gd name="connsiteY2877" fmla="*/ 917558 h 6849554"/>
              <a:gd name="connsiteX2878" fmla="*/ 1867027 w 6273102"/>
              <a:gd name="connsiteY2878" fmla="*/ 972676 h 6849554"/>
              <a:gd name="connsiteX2879" fmla="*/ 1811909 w 6273102"/>
              <a:gd name="connsiteY2879" fmla="*/ 1027793 h 6849554"/>
              <a:gd name="connsiteX2880" fmla="*/ 1756790 w 6273102"/>
              <a:gd name="connsiteY2880" fmla="*/ 972676 h 6849554"/>
              <a:gd name="connsiteX2881" fmla="*/ 1811909 w 6273102"/>
              <a:gd name="connsiteY2881" fmla="*/ 917558 h 6849554"/>
              <a:gd name="connsiteX2882" fmla="*/ 5661850 w 6273102"/>
              <a:gd name="connsiteY2882" fmla="*/ 912213 h 6849554"/>
              <a:gd name="connsiteX2883" fmla="*/ 5689854 w 6273102"/>
              <a:gd name="connsiteY2883" fmla="*/ 940216 h 6849554"/>
              <a:gd name="connsiteX2884" fmla="*/ 5661850 w 6273102"/>
              <a:gd name="connsiteY2884" fmla="*/ 968220 h 6849554"/>
              <a:gd name="connsiteX2885" fmla="*/ 5633847 w 6273102"/>
              <a:gd name="connsiteY2885" fmla="*/ 940216 h 6849554"/>
              <a:gd name="connsiteX2886" fmla="*/ 5661850 w 6273102"/>
              <a:gd name="connsiteY2886" fmla="*/ 912213 h 6849554"/>
              <a:gd name="connsiteX2887" fmla="*/ 5983033 w 6273102"/>
              <a:gd name="connsiteY2887" fmla="*/ 910219 h 6849554"/>
              <a:gd name="connsiteX2888" fmla="*/ 6020689 w 6273102"/>
              <a:gd name="connsiteY2888" fmla="*/ 947873 h 6849554"/>
              <a:gd name="connsiteX2889" fmla="*/ 5983033 w 6273102"/>
              <a:gd name="connsiteY2889" fmla="*/ 985529 h 6849554"/>
              <a:gd name="connsiteX2890" fmla="*/ 5945377 w 6273102"/>
              <a:gd name="connsiteY2890" fmla="*/ 947873 h 6849554"/>
              <a:gd name="connsiteX2891" fmla="*/ 5983033 w 6273102"/>
              <a:gd name="connsiteY2891" fmla="*/ 910219 h 6849554"/>
              <a:gd name="connsiteX2892" fmla="*/ 5827014 w 6273102"/>
              <a:gd name="connsiteY2892" fmla="*/ 893518 h 6849554"/>
              <a:gd name="connsiteX2893" fmla="*/ 5935091 w 6273102"/>
              <a:gd name="connsiteY2893" fmla="*/ 1001594 h 6849554"/>
              <a:gd name="connsiteX2894" fmla="*/ 5827014 w 6273102"/>
              <a:gd name="connsiteY2894" fmla="*/ 1109686 h 6849554"/>
              <a:gd name="connsiteX2895" fmla="*/ 5718937 w 6273102"/>
              <a:gd name="connsiteY2895" fmla="*/ 1001594 h 6849554"/>
              <a:gd name="connsiteX2896" fmla="*/ 5827014 w 6273102"/>
              <a:gd name="connsiteY2896" fmla="*/ 893518 h 6849554"/>
              <a:gd name="connsiteX2897" fmla="*/ 5545010 w 6273102"/>
              <a:gd name="connsiteY2897" fmla="*/ 889009 h 6849554"/>
              <a:gd name="connsiteX2898" fmla="*/ 5573014 w 6273102"/>
              <a:gd name="connsiteY2898" fmla="*/ 917011 h 6849554"/>
              <a:gd name="connsiteX2899" fmla="*/ 5545010 w 6273102"/>
              <a:gd name="connsiteY2899" fmla="*/ 945015 h 6849554"/>
              <a:gd name="connsiteX2900" fmla="*/ 5517007 w 6273102"/>
              <a:gd name="connsiteY2900" fmla="*/ 917011 h 6849554"/>
              <a:gd name="connsiteX2901" fmla="*/ 5545010 w 6273102"/>
              <a:gd name="connsiteY2901" fmla="*/ 889009 h 6849554"/>
              <a:gd name="connsiteX2902" fmla="*/ 1525079 w 6273102"/>
              <a:gd name="connsiteY2902" fmla="*/ 887461 h 6849554"/>
              <a:gd name="connsiteX2903" fmla="*/ 1553083 w 6273102"/>
              <a:gd name="connsiteY2903" fmla="*/ 915464 h 6849554"/>
              <a:gd name="connsiteX2904" fmla="*/ 1525079 w 6273102"/>
              <a:gd name="connsiteY2904" fmla="*/ 943467 h 6849554"/>
              <a:gd name="connsiteX2905" fmla="*/ 1497075 w 6273102"/>
              <a:gd name="connsiteY2905" fmla="*/ 915464 h 6849554"/>
              <a:gd name="connsiteX2906" fmla="*/ 1525079 w 6273102"/>
              <a:gd name="connsiteY2906" fmla="*/ 887461 h 6849554"/>
              <a:gd name="connsiteX2907" fmla="*/ 1145032 w 6273102"/>
              <a:gd name="connsiteY2907" fmla="*/ 885937 h 6849554"/>
              <a:gd name="connsiteX2908" fmla="*/ 1208596 w 6273102"/>
              <a:gd name="connsiteY2908" fmla="*/ 949500 h 6849554"/>
              <a:gd name="connsiteX2909" fmla="*/ 1145032 w 6273102"/>
              <a:gd name="connsiteY2909" fmla="*/ 1013062 h 6849554"/>
              <a:gd name="connsiteX2910" fmla="*/ 1081469 w 6273102"/>
              <a:gd name="connsiteY2910" fmla="*/ 949500 h 6849554"/>
              <a:gd name="connsiteX2911" fmla="*/ 1145032 w 6273102"/>
              <a:gd name="connsiteY2911" fmla="*/ 885937 h 6849554"/>
              <a:gd name="connsiteX2912" fmla="*/ 1692274 w 6273102"/>
              <a:gd name="connsiteY2912" fmla="*/ 879547 h 6849554"/>
              <a:gd name="connsiteX2913" fmla="*/ 1720278 w 6273102"/>
              <a:gd name="connsiteY2913" fmla="*/ 907550 h 6849554"/>
              <a:gd name="connsiteX2914" fmla="*/ 1692274 w 6273102"/>
              <a:gd name="connsiteY2914" fmla="*/ 935554 h 6849554"/>
              <a:gd name="connsiteX2915" fmla="*/ 1664271 w 6273102"/>
              <a:gd name="connsiteY2915" fmla="*/ 907550 h 6849554"/>
              <a:gd name="connsiteX2916" fmla="*/ 1692274 w 6273102"/>
              <a:gd name="connsiteY2916" fmla="*/ 879547 h 6849554"/>
              <a:gd name="connsiteX2917" fmla="*/ 6171629 w 6273102"/>
              <a:gd name="connsiteY2917" fmla="*/ 879133 h 6849554"/>
              <a:gd name="connsiteX2918" fmla="*/ 6199315 w 6273102"/>
              <a:gd name="connsiteY2918" fmla="*/ 906819 h 6849554"/>
              <a:gd name="connsiteX2919" fmla="*/ 6171629 w 6273102"/>
              <a:gd name="connsiteY2919" fmla="*/ 934505 h 6849554"/>
              <a:gd name="connsiteX2920" fmla="*/ 6143943 w 6273102"/>
              <a:gd name="connsiteY2920" fmla="*/ 906819 h 6849554"/>
              <a:gd name="connsiteX2921" fmla="*/ 6171629 w 6273102"/>
              <a:gd name="connsiteY2921" fmla="*/ 879133 h 6849554"/>
              <a:gd name="connsiteX2922" fmla="*/ 2317178 w 6273102"/>
              <a:gd name="connsiteY2922" fmla="*/ 870307 h 6849554"/>
              <a:gd name="connsiteX2923" fmla="*/ 2354834 w 6273102"/>
              <a:gd name="connsiteY2923" fmla="*/ 907962 h 6849554"/>
              <a:gd name="connsiteX2924" fmla="*/ 2317178 w 6273102"/>
              <a:gd name="connsiteY2924" fmla="*/ 945618 h 6849554"/>
              <a:gd name="connsiteX2925" fmla="*/ 2279522 w 6273102"/>
              <a:gd name="connsiteY2925" fmla="*/ 907962 h 6849554"/>
              <a:gd name="connsiteX2926" fmla="*/ 2317178 w 6273102"/>
              <a:gd name="connsiteY2926" fmla="*/ 870307 h 6849554"/>
              <a:gd name="connsiteX2927" fmla="*/ 2024444 w 6273102"/>
              <a:gd name="connsiteY2927" fmla="*/ 849551 h 6849554"/>
              <a:gd name="connsiteX2928" fmla="*/ 2158619 w 6273102"/>
              <a:gd name="connsiteY2928" fmla="*/ 983726 h 6849554"/>
              <a:gd name="connsiteX2929" fmla="*/ 2024444 w 6273102"/>
              <a:gd name="connsiteY2929" fmla="*/ 1117918 h 6849554"/>
              <a:gd name="connsiteX2930" fmla="*/ 1890268 w 6273102"/>
              <a:gd name="connsiteY2930" fmla="*/ 983726 h 6849554"/>
              <a:gd name="connsiteX2931" fmla="*/ 2024444 w 6273102"/>
              <a:gd name="connsiteY2931" fmla="*/ 849551 h 6849554"/>
              <a:gd name="connsiteX2932" fmla="*/ 5442967 w 6273102"/>
              <a:gd name="connsiteY2932" fmla="*/ 833892 h 6849554"/>
              <a:gd name="connsiteX2933" fmla="*/ 5470970 w 6273102"/>
              <a:gd name="connsiteY2933" fmla="*/ 861896 h 6849554"/>
              <a:gd name="connsiteX2934" fmla="*/ 5442967 w 6273102"/>
              <a:gd name="connsiteY2934" fmla="*/ 889898 h 6849554"/>
              <a:gd name="connsiteX2935" fmla="*/ 5414963 w 6273102"/>
              <a:gd name="connsiteY2935" fmla="*/ 861896 h 6849554"/>
              <a:gd name="connsiteX2936" fmla="*/ 5442967 w 6273102"/>
              <a:gd name="connsiteY2936" fmla="*/ 833892 h 6849554"/>
              <a:gd name="connsiteX2937" fmla="*/ 1219455 w 6273102"/>
              <a:gd name="connsiteY2937" fmla="*/ 816421 h 6849554"/>
              <a:gd name="connsiteX2938" fmla="*/ 1247458 w 6273102"/>
              <a:gd name="connsiteY2938" fmla="*/ 844424 h 6849554"/>
              <a:gd name="connsiteX2939" fmla="*/ 1219455 w 6273102"/>
              <a:gd name="connsiteY2939" fmla="*/ 872428 h 6849554"/>
              <a:gd name="connsiteX2940" fmla="*/ 1191451 w 6273102"/>
              <a:gd name="connsiteY2940" fmla="*/ 844424 h 6849554"/>
              <a:gd name="connsiteX2941" fmla="*/ 1219455 w 6273102"/>
              <a:gd name="connsiteY2941" fmla="*/ 816421 h 6849554"/>
              <a:gd name="connsiteX2942" fmla="*/ 1770381 w 6273102"/>
              <a:gd name="connsiteY2942" fmla="*/ 807514 h 6849554"/>
              <a:gd name="connsiteX2943" fmla="*/ 1805750 w 6273102"/>
              <a:gd name="connsiteY2943" fmla="*/ 842883 h 6849554"/>
              <a:gd name="connsiteX2944" fmla="*/ 1770381 w 6273102"/>
              <a:gd name="connsiteY2944" fmla="*/ 878253 h 6849554"/>
              <a:gd name="connsiteX2945" fmla="*/ 1735012 w 6273102"/>
              <a:gd name="connsiteY2945" fmla="*/ 842883 h 6849554"/>
              <a:gd name="connsiteX2946" fmla="*/ 1770381 w 6273102"/>
              <a:gd name="connsiteY2946" fmla="*/ 807514 h 6849554"/>
              <a:gd name="connsiteX2947" fmla="*/ 2182240 w 6273102"/>
              <a:gd name="connsiteY2947" fmla="*/ 797601 h 6849554"/>
              <a:gd name="connsiteX2948" fmla="*/ 2219896 w 6273102"/>
              <a:gd name="connsiteY2948" fmla="*/ 835255 h 6849554"/>
              <a:gd name="connsiteX2949" fmla="*/ 2182240 w 6273102"/>
              <a:gd name="connsiteY2949" fmla="*/ 872911 h 6849554"/>
              <a:gd name="connsiteX2950" fmla="*/ 2144584 w 6273102"/>
              <a:gd name="connsiteY2950" fmla="*/ 835255 h 6849554"/>
              <a:gd name="connsiteX2951" fmla="*/ 2182240 w 6273102"/>
              <a:gd name="connsiteY2951" fmla="*/ 797601 h 6849554"/>
              <a:gd name="connsiteX2952" fmla="*/ 6102413 w 6273102"/>
              <a:gd name="connsiteY2952" fmla="*/ 792282 h 6849554"/>
              <a:gd name="connsiteX2953" fmla="*/ 6157531 w 6273102"/>
              <a:gd name="connsiteY2953" fmla="*/ 847400 h 6849554"/>
              <a:gd name="connsiteX2954" fmla="*/ 6102413 w 6273102"/>
              <a:gd name="connsiteY2954" fmla="*/ 902517 h 6849554"/>
              <a:gd name="connsiteX2955" fmla="*/ 6047295 w 6273102"/>
              <a:gd name="connsiteY2955" fmla="*/ 847400 h 6849554"/>
              <a:gd name="connsiteX2956" fmla="*/ 6102413 w 6273102"/>
              <a:gd name="connsiteY2956" fmla="*/ 792282 h 6849554"/>
              <a:gd name="connsiteX2957" fmla="*/ 2416365 w 6273102"/>
              <a:gd name="connsiteY2957" fmla="*/ 787264 h 6849554"/>
              <a:gd name="connsiteX2958" fmla="*/ 2454021 w 6273102"/>
              <a:gd name="connsiteY2958" fmla="*/ 824918 h 6849554"/>
              <a:gd name="connsiteX2959" fmla="*/ 2416365 w 6273102"/>
              <a:gd name="connsiteY2959" fmla="*/ 862574 h 6849554"/>
              <a:gd name="connsiteX2960" fmla="*/ 2378709 w 6273102"/>
              <a:gd name="connsiteY2960" fmla="*/ 824918 h 6849554"/>
              <a:gd name="connsiteX2961" fmla="*/ 2416365 w 6273102"/>
              <a:gd name="connsiteY2961" fmla="*/ 787264 h 6849554"/>
              <a:gd name="connsiteX2962" fmla="*/ 6229287 w 6273102"/>
              <a:gd name="connsiteY2962" fmla="*/ 778821 h 6849554"/>
              <a:gd name="connsiteX2963" fmla="*/ 6256973 w 6273102"/>
              <a:gd name="connsiteY2963" fmla="*/ 806506 h 6849554"/>
              <a:gd name="connsiteX2964" fmla="*/ 6229287 w 6273102"/>
              <a:gd name="connsiteY2964" fmla="*/ 834192 h 6849554"/>
              <a:gd name="connsiteX2965" fmla="*/ 6201601 w 6273102"/>
              <a:gd name="connsiteY2965" fmla="*/ 806506 h 6849554"/>
              <a:gd name="connsiteX2966" fmla="*/ 6229287 w 6273102"/>
              <a:gd name="connsiteY2966" fmla="*/ 778821 h 6849554"/>
              <a:gd name="connsiteX2967" fmla="*/ 2307972 w 6273102"/>
              <a:gd name="connsiteY2967" fmla="*/ 761865 h 6849554"/>
              <a:gd name="connsiteX2968" fmla="*/ 2343341 w 6273102"/>
              <a:gd name="connsiteY2968" fmla="*/ 797234 h 6849554"/>
              <a:gd name="connsiteX2969" fmla="*/ 2307972 w 6273102"/>
              <a:gd name="connsiteY2969" fmla="*/ 832603 h 6849554"/>
              <a:gd name="connsiteX2970" fmla="*/ 2272603 w 6273102"/>
              <a:gd name="connsiteY2970" fmla="*/ 797234 h 6849554"/>
              <a:gd name="connsiteX2971" fmla="*/ 2307972 w 6273102"/>
              <a:gd name="connsiteY2971" fmla="*/ 761865 h 6849554"/>
              <a:gd name="connsiteX2972" fmla="*/ 5358448 w 6273102"/>
              <a:gd name="connsiteY2972" fmla="*/ 759788 h 6849554"/>
              <a:gd name="connsiteX2973" fmla="*/ 5399088 w 6273102"/>
              <a:gd name="connsiteY2973" fmla="*/ 800428 h 6849554"/>
              <a:gd name="connsiteX2974" fmla="*/ 5358448 w 6273102"/>
              <a:gd name="connsiteY2974" fmla="*/ 841067 h 6849554"/>
              <a:gd name="connsiteX2975" fmla="*/ 5317808 w 6273102"/>
              <a:gd name="connsiteY2975" fmla="*/ 800428 h 6849554"/>
              <a:gd name="connsiteX2976" fmla="*/ 5358448 w 6273102"/>
              <a:gd name="connsiteY2976" fmla="*/ 759788 h 6849554"/>
              <a:gd name="connsiteX2977" fmla="*/ 6018784 w 6273102"/>
              <a:gd name="connsiteY2977" fmla="*/ 738768 h 6849554"/>
              <a:gd name="connsiteX2978" fmla="*/ 6059424 w 6273102"/>
              <a:gd name="connsiteY2978" fmla="*/ 779408 h 6849554"/>
              <a:gd name="connsiteX2979" fmla="*/ 6018784 w 6273102"/>
              <a:gd name="connsiteY2979" fmla="*/ 820047 h 6849554"/>
              <a:gd name="connsiteX2980" fmla="*/ 5978144 w 6273102"/>
              <a:gd name="connsiteY2980" fmla="*/ 779408 h 6849554"/>
              <a:gd name="connsiteX2981" fmla="*/ 6018784 w 6273102"/>
              <a:gd name="connsiteY2981" fmla="*/ 738768 h 6849554"/>
              <a:gd name="connsiteX2982" fmla="*/ 1483360 w 6273102"/>
              <a:gd name="connsiteY2982" fmla="*/ 717663 h 6849554"/>
              <a:gd name="connsiteX2983" fmla="*/ 1539748 w 6273102"/>
              <a:gd name="connsiteY2983" fmla="*/ 774051 h 6849554"/>
              <a:gd name="connsiteX2984" fmla="*/ 1483360 w 6273102"/>
              <a:gd name="connsiteY2984" fmla="*/ 830438 h 6849554"/>
              <a:gd name="connsiteX2985" fmla="*/ 1426972 w 6273102"/>
              <a:gd name="connsiteY2985" fmla="*/ 774051 h 6849554"/>
              <a:gd name="connsiteX2986" fmla="*/ 1483360 w 6273102"/>
              <a:gd name="connsiteY2986" fmla="*/ 717663 h 6849554"/>
              <a:gd name="connsiteX2987" fmla="*/ 5272595 w 6273102"/>
              <a:gd name="connsiteY2987" fmla="*/ 706511 h 6849554"/>
              <a:gd name="connsiteX2988" fmla="*/ 5300599 w 6273102"/>
              <a:gd name="connsiteY2988" fmla="*/ 734515 h 6849554"/>
              <a:gd name="connsiteX2989" fmla="*/ 5272595 w 6273102"/>
              <a:gd name="connsiteY2989" fmla="*/ 762517 h 6849554"/>
              <a:gd name="connsiteX2990" fmla="*/ 5244591 w 6273102"/>
              <a:gd name="connsiteY2990" fmla="*/ 734515 h 6849554"/>
              <a:gd name="connsiteX2991" fmla="*/ 5272595 w 6273102"/>
              <a:gd name="connsiteY2991" fmla="*/ 706511 h 6849554"/>
              <a:gd name="connsiteX2992" fmla="*/ 5175249 w 6273102"/>
              <a:gd name="connsiteY2992" fmla="*/ 702574 h 6849554"/>
              <a:gd name="connsiteX2993" fmla="*/ 5203253 w 6273102"/>
              <a:gd name="connsiteY2993" fmla="*/ 730578 h 6849554"/>
              <a:gd name="connsiteX2994" fmla="*/ 5175249 w 6273102"/>
              <a:gd name="connsiteY2994" fmla="*/ 758580 h 6849554"/>
              <a:gd name="connsiteX2995" fmla="*/ 5147246 w 6273102"/>
              <a:gd name="connsiteY2995" fmla="*/ 730578 h 6849554"/>
              <a:gd name="connsiteX2996" fmla="*/ 5175249 w 6273102"/>
              <a:gd name="connsiteY2996" fmla="*/ 702574 h 6849554"/>
              <a:gd name="connsiteX2997" fmla="*/ 1864487 w 6273102"/>
              <a:gd name="connsiteY2997" fmla="*/ 701597 h 6849554"/>
              <a:gd name="connsiteX2998" fmla="*/ 1918589 w 6273102"/>
              <a:gd name="connsiteY2998" fmla="*/ 755699 h 6849554"/>
              <a:gd name="connsiteX2999" fmla="*/ 1864487 w 6273102"/>
              <a:gd name="connsiteY2999" fmla="*/ 809800 h 6849554"/>
              <a:gd name="connsiteX3000" fmla="*/ 1810385 w 6273102"/>
              <a:gd name="connsiteY3000" fmla="*/ 755699 h 6849554"/>
              <a:gd name="connsiteX3001" fmla="*/ 1864487 w 6273102"/>
              <a:gd name="connsiteY3001" fmla="*/ 701597 h 6849554"/>
              <a:gd name="connsiteX3002" fmla="*/ 2090103 w 6273102"/>
              <a:gd name="connsiteY3002" fmla="*/ 699820 h 6849554"/>
              <a:gd name="connsiteX3003" fmla="*/ 2131187 w 6273102"/>
              <a:gd name="connsiteY3003" fmla="*/ 740903 h 6849554"/>
              <a:gd name="connsiteX3004" fmla="*/ 2090103 w 6273102"/>
              <a:gd name="connsiteY3004" fmla="*/ 781988 h 6849554"/>
              <a:gd name="connsiteX3005" fmla="*/ 2049018 w 6273102"/>
              <a:gd name="connsiteY3005" fmla="*/ 740903 h 6849554"/>
              <a:gd name="connsiteX3006" fmla="*/ 2090103 w 6273102"/>
              <a:gd name="connsiteY3006" fmla="*/ 699820 h 6849554"/>
              <a:gd name="connsiteX3007" fmla="*/ 1650301 w 6273102"/>
              <a:gd name="connsiteY3007" fmla="*/ 681913 h 6849554"/>
              <a:gd name="connsiteX3008" fmla="*/ 1706689 w 6273102"/>
              <a:gd name="connsiteY3008" fmla="*/ 738301 h 6849554"/>
              <a:gd name="connsiteX3009" fmla="*/ 1650301 w 6273102"/>
              <a:gd name="connsiteY3009" fmla="*/ 794689 h 6849554"/>
              <a:gd name="connsiteX3010" fmla="*/ 1593913 w 6273102"/>
              <a:gd name="connsiteY3010" fmla="*/ 738301 h 6849554"/>
              <a:gd name="connsiteX3011" fmla="*/ 1650301 w 6273102"/>
              <a:gd name="connsiteY3011" fmla="*/ 681913 h 6849554"/>
              <a:gd name="connsiteX3012" fmla="*/ 6047042 w 6273102"/>
              <a:gd name="connsiteY3012" fmla="*/ 667740 h 6849554"/>
              <a:gd name="connsiteX3013" fmla="*/ 6075045 w 6273102"/>
              <a:gd name="connsiteY3013" fmla="*/ 695742 h 6849554"/>
              <a:gd name="connsiteX3014" fmla="*/ 6047042 w 6273102"/>
              <a:gd name="connsiteY3014" fmla="*/ 723746 h 6849554"/>
              <a:gd name="connsiteX3015" fmla="*/ 6019038 w 6273102"/>
              <a:gd name="connsiteY3015" fmla="*/ 695742 h 6849554"/>
              <a:gd name="connsiteX3016" fmla="*/ 6047042 w 6273102"/>
              <a:gd name="connsiteY3016" fmla="*/ 667740 h 6849554"/>
              <a:gd name="connsiteX3017" fmla="*/ 1979421 w 6273102"/>
              <a:gd name="connsiteY3017" fmla="*/ 646734 h 6849554"/>
              <a:gd name="connsiteX3018" fmla="*/ 2017077 w 6273102"/>
              <a:gd name="connsiteY3018" fmla="*/ 684389 h 6849554"/>
              <a:gd name="connsiteX3019" fmla="*/ 1979421 w 6273102"/>
              <a:gd name="connsiteY3019" fmla="*/ 722044 h 6849554"/>
              <a:gd name="connsiteX3020" fmla="*/ 1941765 w 6273102"/>
              <a:gd name="connsiteY3020" fmla="*/ 684389 h 6849554"/>
              <a:gd name="connsiteX3021" fmla="*/ 1979421 w 6273102"/>
              <a:gd name="connsiteY3021" fmla="*/ 646734 h 6849554"/>
              <a:gd name="connsiteX3022" fmla="*/ 5089462 w 6273102"/>
              <a:gd name="connsiteY3022" fmla="*/ 645359 h 6849554"/>
              <a:gd name="connsiteX3023" fmla="*/ 5117148 w 6273102"/>
              <a:gd name="connsiteY3023" fmla="*/ 673045 h 6849554"/>
              <a:gd name="connsiteX3024" fmla="*/ 5089462 w 6273102"/>
              <a:gd name="connsiteY3024" fmla="*/ 700730 h 6849554"/>
              <a:gd name="connsiteX3025" fmla="*/ 5061776 w 6273102"/>
              <a:gd name="connsiteY3025" fmla="*/ 673045 h 6849554"/>
              <a:gd name="connsiteX3026" fmla="*/ 5089462 w 6273102"/>
              <a:gd name="connsiteY3026" fmla="*/ 645359 h 6849554"/>
              <a:gd name="connsiteX3027" fmla="*/ 2208975 w 6273102"/>
              <a:gd name="connsiteY3027" fmla="*/ 643201 h 6849554"/>
              <a:gd name="connsiteX3028" fmla="*/ 2244344 w 6273102"/>
              <a:gd name="connsiteY3028" fmla="*/ 678571 h 6849554"/>
              <a:gd name="connsiteX3029" fmla="*/ 2208975 w 6273102"/>
              <a:gd name="connsiteY3029" fmla="*/ 713940 h 6849554"/>
              <a:gd name="connsiteX3030" fmla="*/ 2173606 w 6273102"/>
              <a:gd name="connsiteY3030" fmla="*/ 678571 h 6849554"/>
              <a:gd name="connsiteX3031" fmla="*/ 2208975 w 6273102"/>
              <a:gd name="connsiteY3031" fmla="*/ 643201 h 6849554"/>
              <a:gd name="connsiteX3032" fmla="*/ 6140323 w 6273102"/>
              <a:gd name="connsiteY3032" fmla="*/ 641726 h 6849554"/>
              <a:gd name="connsiteX3033" fmla="*/ 6180963 w 6273102"/>
              <a:gd name="connsiteY3033" fmla="*/ 682366 h 6849554"/>
              <a:gd name="connsiteX3034" fmla="*/ 6140323 w 6273102"/>
              <a:gd name="connsiteY3034" fmla="*/ 723005 h 6849554"/>
              <a:gd name="connsiteX3035" fmla="*/ 6099683 w 6273102"/>
              <a:gd name="connsiteY3035" fmla="*/ 682366 h 6849554"/>
              <a:gd name="connsiteX3036" fmla="*/ 6140323 w 6273102"/>
              <a:gd name="connsiteY3036" fmla="*/ 641726 h 6849554"/>
              <a:gd name="connsiteX3037" fmla="*/ 1410969 w 6273102"/>
              <a:gd name="connsiteY3037" fmla="*/ 636716 h 6849554"/>
              <a:gd name="connsiteX3038" fmla="*/ 1438973 w 6273102"/>
              <a:gd name="connsiteY3038" fmla="*/ 664720 h 6849554"/>
              <a:gd name="connsiteX3039" fmla="*/ 1410969 w 6273102"/>
              <a:gd name="connsiteY3039" fmla="*/ 692723 h 6849554"/>
              <a:gd name="connsiteX3040" fmla="*/ 1382965 w 6273102"/>
              <a:gd name="connsiteY3040" fmla="*/ 664720 h 6849554"/>
              <a:gd name="connsiteX3041" fmla="*/ 1410969 w 6273102"/>
              <a:gd name="connsiteY3041" fmla="*/ 636716 h 6849554"/>
              <a:gd name="connsiteX3042" fmla="*/ 2537967 w 6273102"/>
              <a:gd name="connsiteY3042" fmla="*/ 635691 h 6849554"/>
              <a:gd name="connsiteX3043" fmla="*/ 2611945 w 6273102"/>
              <a:gd name="connsiteY3043" fmla="*/ 709668 h 6849554"/>
              <a:gd name="connsiteX3044" fmla="*/ 2537967 w 6273102"/>
              <a:gd name="connsiteY3044" fmla="*/ 783645 h 6849554"/>
              <a:gd name="connsiteX3045" fmla="*/ 2463989 w 6273102"/>
              <a:gd name="connsiteY3045" fmla="*/ 709668 h 6849554"/>
              <a:gd name="connsiteX3046" fmla="*/ 2537967 w 6273102"/>
              <a:gd name="connsiteY3046" fmla="*/ 635691 h 6849554"/>
              <a:gd name="connsiteX3047" fmla="*/ 2354263 w 6273102"/>
              <a:gd name="connsiteY3047" fmla="*/ 627072 h 6849554"/>
              <a:gd name="connsiteX3048" fmla="*/ 2389632 w 6273102"/>
              <a:gd name="connsiteY3048" fmla="*/ 662442 h 6849554"/>
              <a:gd name="connsiteX3049" fmla="*/ 2354263 w 6273102"/>
              <a:gd name="connsiteY3049" fmla="*/ 697811 h 6849554"/>
              <a:gd name="connsiteX3050" fmla="*/ 2318894 w 6273102"/>
              <a:gd name="connsiteY3050" fmla="*/ 662442 h 6849554"/>
              <a:gd name="connsiteX3051" fmla="*/ 2354263 w 6273102"/>
              <a:gd name="connsiteY3051" fmla="*/ 627072 h 6849554"/>
              <a:gd name="connsiteX3052" fmla="*/ 5223573 w 6273102"/>
              <a:gd name="connsiteY3052" fmla="*/ 623960 h 6849554"/>
              <a:gd name="connsiteX3053" fmla="*/ 5251577 w 6273102"/>
              <a:gd name="connsiteY3053" fmla="*/ 651964 h 6849554"/>
              <a:gd name="connsiteX3054" fmla="*/ 5223573 w 6273102"/>
              <a:gd name="connsiteY3054" fmla="*/ 679966 h 6849554"/>
              <a:gd name="connsiteX3055" fmla="*/ 5195570 w 6273102"/>
              <a:gd name="connsiteY3055" fmla="*/ 651964 h 6849554"/>
              <a:gd name="connsiteX3056" fmla="*/ 5223573 w 6273102"/>
              <a:gd name="connsiteY3056" fmla="*/ 623960 h 6849554"/>
              <a:gd name="connsiteX3057" fmla="*/ 6219699 w 6273102"/>
              <a:gd name="connsiteY3057" fmla="*/ 594228 h 6849554"/>
              <a:gd name="connsiteX3058" fmla="*/ 6255068 w 6273102"/>
              <a:gd name="connsiteY3058" fmla="*/ 629597 h 6849554"/>
              <a:gd name="connsiteX3059" fmla="*/ 6219699 w 6273102"/>
              <a:gd name="connsiteY3059" fmla="*/ 664966 h 6849554"/>
              <a:gd name="connsiteX3060" fmla="*/ 6184330 w 6273102"/>
              <a:gd name="connsiteY3060" fmla="*/ 629597 h 6849554"/>
              <a:gd name="connsiteX3061" fmla="*/ 6219699 w 6273102"/>
              <a:gd name="connsiteY3061" fmla="*/ 594228 h 6849554"/>
              <a:gd name="connsiteX3062" fmla="*/ 5147437 w 6273102"/>
              <a:gd name="connsiteY3062" fmla="*/ 589357 h 6849554"/>
              <a:gd name="connsiteX3063" fmla="*/ 5175441 w 6273102"/>
              <a:gd name="connsiteY3063" fmla="*/ 617360 h 6849554"/>
              <a:gd name="connsiteX3064" fmla="*/ 5147437 w 6273102"/>
              <a:gd name="connsiteY3064" fmla="*/ 645363 h 6849554"/>
              <a:gd name="connsiteX3065" fmla="*/ 5119434 w 6273102"/>
              <a:gd name="connsiteY3065" fmla="*/ 617360 h 6849554"/>
              <a:gd name="connsiteX3066" fmla="*/ 5147437 w 6273102"/>
              <a:gd name="connsiteY3066" fmla="*/ 589357 h 6849554"/>
              <a:gd name="connsiteX3067" fmla="*/ 2069909 w 6273102"/>
              <a:gd name="connsiteY3067" fmla="*/ 589330 h 6849554"/>
              <a:gd name="connsiteX3068" fmla="*/ 2107565 w 6273102"/>
              <a:gd name="connsiteY3068" fmla="*/ 626986 h 6849554"/>
              <a:gd name="connsiteX3069" fmla="*/ 2069909 w 6273102"/>
              <a:gd name="connsiteY3069" fmla="*/ 664641 h 6849554"/>
              <a:gd name="connsiteX3070" fmla="*/ 2032253 w 6273102"/>
              <a:gd name="connsiteY3070" fmla="*/ 626986 h 6849554"/>
              <a:gd name="connsiteX3071" fmla="*/ 2069909 w 6273102"/>
              <a:gd name="connsiteY3071" fmla="*/ 589330 h 6849554"/>
              <a:gd name="connsiteX3072" fmla="*/ 1473072 w 6273102"/>
              <a:gd name="connsiteY3072" fmla="*/ 582994 h 6849554"/>
              <a:gd name="connsiteX3073" fmla="*/ 1501076 w 6273102"/>
              <a:gd name="connsiteY3073" fmla="*/ 610998 h 6849554"/>
              <a:gd name="connsiteX3074" fmla="*/ 1473072 w 6273102"/>
              <a:gd name="connsiteY3074" fmla="*/ 639001 h 6849554"/>
              <a:gd name="connsiteX3075" fmla="*/ 1445069 w 6273102"/>
              <a:gd name="connsiteY3075" fmla="*/ 610998 h 6849554"/>
              <a:gd name="connsiteX3076" fmla="*/ 1473072 w 6273102"/>
              <a:gd name="connsiteY3076" fmla="*/ 582994 h 6849554"/>
              <a:gd name="connsiteX3077" fmla="*/ 4980368 w 6273102"/>
              <a:gd name="connsiteY3077" fmla="*/ 582557 h 6849554"/>
              <a:gd name="connsiteX3078" fmla="*/ 5018024 w 6273102"/>
              <a:gd name="connsiteY3078" fmla="*/ 620213 h 6849554"/>
              <a:gd name="connsiteX3079" fmla="*/ 4980368 w 6273102"/>
              <a:gd name="connsiteY3079" fmla="*/ 657867 h 6849554"/>
              <a:gd name="connsiteX3080" fmla="*/ 4942712 w 6273102"/>
              <a:gd name="connsiteY3080" fmla="*/ 620213 h 6849554"/>
              <a:gd name="connsiteX3081" fmla="*/ 4980368 w 6273102"/>
              <a:gd name="connsiteY3081" fmla="*/ 582557 h 6849554"/>
              <a:gd name="connsiteX3082" fmla="*/ 6102413 w 6273102"/>
              <a:gd name="connsiteY3082" fmla="*/ 577761 h 6849554"/>
              <a:gd name="connsiteX3083" fmla="*/ 6130417 w 6273102"/>
              <a:gd name="connsiteY3083" fmla="*/ 605764 h 6849554"/>
              <a:gd name="connsiteX3084" fmla="*/ 6102413 w 6273102"/>
              <a:gd name="connsiteY3084" fmla="*/ 633768 h 6849554"/>
              <a:gd name="connsiteX3085" fmla="*/ 6074410 w 6273102"/>
              <a:gd name="connsiteY3085" fmla="*/ 605764 h 6849554"/>
              <a:gd name="connsiteX3086" fmla="*/ 6102413 w 6273102"/>
              <a:gd name="connsiteY3086" fmla="*/ 577761 h 6849554"/>
              <a:gd name="connsiteX3087" fmla="*/ 1589469 w 6273102"/>
              <a:gd name="connsiteY3087" fmla="*/ 573519 h 6849554"/>
              <a:gd name="connsiteX3088" fmla="*/ 1633030 w 6273102"/>
              <a:gd name="connsiteY3088" fmla="*/ 617080 h 6849554"/>
              <a:gd name="connsiteX3089" fmla="*/ 1589469 w 6273102"/>
              <a:gd name="connsiteY3089" fmla="*/ 660640 h 6849554"/>
              <a:gd name="connsiteX3090" fmla="*/ 1545908 w 6273102"/>
              <a:gd name="connsiteY3090" fmla="*/ 617080 h 6849554"/>
              <a:gd name="connsiteX3091" fmla="*/ 1589469 w 6273102"/>
              <a:gd name="connsiteY3091" fmla="*/ 573519 h 6849554"/>
              <a:gd name="connsiteX3092" fmla="*/ 2143760 w 6273102"/>
              <a:gd name="connsiteY3092" fmla="*/ 550809 h 6849554"/>
              <a:gd name="connsiteX3093" fmla="*/ 2171764 w 6273102"/>
              <a:gd name="connsiteY3093" fmla="*/ 578813 h 6849554"/>
              <a:gd name="connsiteX3094" fmla="*/ 2143760 w 6273102"/>
              <a:gd name="connsiteY3094" fmla="*/ 606816 h 6849554"/>
              <a:gd name="connsiteX3095" fmla="*/ 2115757 w 6273102"/>
              <a:gd name="connsiteY3095" fmla="*/ 578813 h 6849554"/>
              <a:gd name="connsiteX3096" fmla="*/ 2143760 w 6273102"/>
              <a:gd name="connsiteY3096" fmla="*/ 550809 h 6849554"/>
              <a:gd name="connsiteX3097" fmla="*/ 1223899 w 6273102"/>
              <a:gd name="connsiteY3097" fmla="*/ 545857 h 6849554"/>
              <a:gd name="connsiteX3098" fmla="*/ 1349248 w 6273102"/>
              <a:gd name="connsiteY3098" fmla="*/ 671204 h 6849554"/>
              <a:gd name="connsiteX3099" fmla="*/ 1223899 w 6273102"/>
              <a:gd name="connsiteY3099" fmla="*/ 796552 h 6849554"/>
              <a:gd name="connsiteX3100" fmla="*/ 1098550 w 6273102"/>
              <a:gd name="connsiteY3100" fmla="*/ 671204 h 6849554"/>
              <a:gd name="connsiteX3101" fmla="*/ 1223899 w 6273102"/>
              <a:gd name="connsiteY3101" fmla="*/ 545857 h 6849554"/>
              <a:gd name="connsiteX3102" fmla="*/ 5279518 w 6273102"/>
              <a:gd name="connsiteY3102" fmla="*/ 545666 h 6849554"/>
              <a:gd name="connsiteX3103" fmla="*/ 5320602 w 6273102"/>
              <a:gd name="connsiteY3103" fmla="*/ 586749 h 6849554"/>
              <a:gd name="connsiteX3104" fmla="*/ 5279518 w 6273102"/>
              <a:gd name="connsiteY3104" fmla="*/ 627834 h 6849554"/>
              <a:gd name="connsiteX3105" fmla="*/ 5238433 w 6273102"/>
              <a:gd name="connsiteY3105" fmla="*/ 586749 h 6849554"/>
              <a:gd name="connsiteX3106" fmla="*/ 5279518 w 6273102"/>
              <a:gd name="connsiteY3106" fmla="*/ 545666 h 6849554"/>
              <a:gd name="connsiteX3107" fmla="*/ 1798257 w 6273102"/>
              <a:gd name="connsiteY3107" fmla="*/ 537577 h 6849554"/>
              <a:gd name="connsiteX3108" fmla="*/ 1860677 w 6273102"/>
              <a:gd name="connsiteY3108" fmla="*/ 599998 h 6849554"/>
              <a:gd name="connsiteX3109" fmla="*/ 1798257 w 6273102"/>
              <a:gd name="connsiteY3109" fmla="*/ 662417 h 6849554"/>
              <a:gd name="connsiteX3110" fmla="*/ 1735837 w 6273102"/>
              <a:gd name="connsiteY3110" fmla="*/ 599998 h 6849554"/>
              <a:gd name="connsiteX3111" fmla="*/ 1798257 w 6273102"/>
              <a:gd name="connsiteY3111" fmla="*/ 537577 h 6849554"/>
              <a:gd name="connsiteX3112" fmla="*/ 2887092 w 6273102"/>
              <a:gd name="connsiteY3112" fmla="*/ 530171 h 6849554"/>
              <a:gd name="connsiteX3113" fmla="*/ 2922461 w 6273102"/>
              <a:gd name="connsiteY3113" fmla="*/ 565540 h 6849554"/>
              <a:gd name="connsiteX3114" fmla="*/ 2887092 w 6273102"/>
              <a:gd name="connsiteY3114" fmla="*/ 600910 h 6849554"/>
              <a:gd name="connsiteX3115" fmla="*/ 2851722 w 6273102"/>
              <a:gd name="connsiteY3115" fmla="*/ 565540 h 6849554"/>
              <a:gd name="connsiteX3116" fmla="*/ 2887092 w 6273102"/>
              <a:gd name="connsiteY3116" fmla="*/ 530171 h 6849554"/>
              <a:gd name="connsiteX3117" fmla="*/ 1531873 w 6273102"/>
              <a:gd name="connsiteY3117" fmla="*/ 529210 h 6849554"/>
              <a:gd name="connsiteX3118" fmla="*/ 1559877 w 6273102"/>
              <a:gd name="connsiteY3118" fmla="*/ 557214 h 6849554"/>
              <a:gd name="connsiteX3119" fmla="*/ 1531873 w 6273102"/>
              <a:gd name="connsiteY3119" fmla="*/ 585217 h 6849554"/>
              <a:gd name="connsiteX3120" fmla="*/ 1503870 w 6273102"/>
              <a:gd name="connsiteY3120" fmla="*/ 557214 h 6849554"/>
              <a:gd name="connsiteX3121" fmla="*/ 1531873 w 6273102"/>
              <a:gd name="connsiteY3121" fmla="*/ 529210 h 6849554"/>
              <a:gd name="connsiteX3122" fmla="*/ 5057521 w 6273102"/>
              <a:gd name="connsiteY3122" fmla="*/ 527061 h 6849554"/>
              <a:gd name="connsiteX3123" fmla="*/ 5085525 w 6273102"/>
              <a:gd name="connsiteY3123" fmla="*/ 555065 h 6849554"/>
              <a:gd name="connsiteX3124" fmla="*/ 5057521 w 6273102"/>
              <a:gd name="connsiteY3124" fmla="*/ 583068 h 6849554"/>
              <a:gd name="connsiteX3125" fmla="*/ 5029517 w 6273102"/>
              <a:gd name="connsiteY3125" fmla="*/ 555065 h 6849554"/>
              <a:gd name="connsiteX3126" fmla="*/ 5057521 w 6273102"/>
              <a:gd name="connsiteY3126" fmla="*/ 527061 h 6849554"/>
              <a:gd name="connsiteX3127" fmla="*/ 2609152 w 6273102"/>
              <a:gd name="connsiteY3127" fmla="*/ 521439 h 6849554"/>
              <a:gd name="connsiteX3128" fmla="*/ 2637155 w 6273102"/>
              <a:gd name="connsiteY3128" fmla="*/ 549442 h 6849554"/>
              <a:gd name="connsiteX3129" fmla="*/ 2609152 w 6273102"/>
              <a:gd name="connsiteY3129" fmla="*/ 577446 h 6849554"/>
              <a:gd name="connsiteX3130" fmla="*/ 2581148 w 6273102"/>
              <a:gd name="connsiteY3130" fmla="*/ 549442 h 6849554"/>
              <a:gd name="connsiteX3131" fmla="*/ 2609152 w 6273102"/>
              <a:gd name="connsiteY3131" fmla="*/ 521439 h 6849554"/>
              <a:gd name="connsiteX3132" fmla="*/ 2207767 w 6273102"/>
              <a:gd name="connsiteY3132" fmla="*/ 509311 h 6849554"/>
              <a:gd name="connsiteX3133" fmla="*/ 2235771 w 6273102"/>
              <a:gd name="connsiteY3133" fmla="*/ 537315 h 6849554"/>
              <a:gd name="connsiteX3134" fmla="*/ 2207767 w 6273102"/>
              <a:gd name="connsiteY3134" fmla="*/ 565318 h 6849554"/>
              <a:gd name="connsiteX3135" fmla="*/ 2179763 w 6273102"/>
              <a:gd name="connsiteY3135" fmla="*/ 537315 h 6849554"/>
              <a:gd name="connsiteX3136" fmla="*/ 2207767 w 6273102"/>
              <a:gd name="connsiteY3136" fmla="*/ 509311 h 6849554"/>
              <a:gd name="connsiteX3137" fmla="*/ 5147437 w 6273102"/>
              <a:gd name="connsiteY3137" fmla="*/ 506296 h 6849554"/>
              <a:gd name="connsiteX3138" fmla="*/ 5175441 w 6273102"/>
              <a:gd name="connsiteY3138" fmla="*/ 534299 h 6849554"/>
              <a:gd name="connsiteX3139" fmla="*/ 5147437 w 6273102"/>
              <a:gd name="connsiteY3139" fmla="*/ 562303 h 6849554"/>
              <a:gd name="connsiteX3140" fmla="*/ 5119434 w 6273102"/>
              <a:gd name="connsiteY3140" fmla="*/ 534299 h 6849554"/>
              <a:gd name="connsiteX3141" fmla="*/ 5147437 w 6273102"/>
              <a:gd name="connsiteY3141" fmla="*/ 506296 h 6849554"/>
              <a:gd name="connsiteX3142" fmla="*/ 4839399 w 6273102"/>
              <a:gd name="connsiteY3142" fmla="*/ 496898 h 6849554"/>
              <a:gd name="connsiteX3143" fmla="*/ 4893501 w 6273102"/>
              <a:gd name="connsiteY3143" fmla="*/ 550999 h 6849554"/>
              <a:gd name="connsiteX3144" fmla="*/ 4839399 w 6273102"/>
              <a:gd name="connsiteY3144" fmla="*/ 605100 h 6849554"/>
              <a:gd name="connsiteX3145" fmla="*/ 4785297 w 6273102"/>
              <a:gd name="connsiteY3145" fmla="*/ 550999 h 6849554"/>
              <a:gd name="connsiteX3146" fmla="*/ 4839399 w 6273102"/>
              <a:gd name="connsiteY3146" fmla="*/ 496898 h 6849554"/>
              <a:gd name="connsiteX3147" fmla="*/ 2094230 w 6273102"/>
              <a:gd name="connsiteY3147" fmla="*/ 495160 h 6849554"/>
              <a:gd name="connsiteX3148" fmla="*/ 2122234 w 6273102"/>
              <a:gd name="connsiteY3148" fmla="*/ 523162 h 6849554"/>
              <a:gd name="connsiteX3149" fmla="*/ 2094230 w 6273102"/>
              <a:gd name="connsiteY3149" fmla="*/ 551166 h 6849554"/>
              <a:gd name="connsiteX3150" fmla="*/ 2066226 w 6273102"/>
              <a:gd name="connsiteY3150" fmla="*/ 523162 h 6849554"/>
              <a:gd name="connsiteX3151" fmla="*/ 2094230 w 6273102"/>
              <a:gd name="connsiteY3151" fmla="*/ 495160 h 6849554"/>
              <a:gd name="connsiteX3152" fmla="*/ 1595692 w 6273102"/>
              <a:gd name="connsiteY3152" fmla="*/ 480505 h 6849554"/>
              <a:gd name="connsiteX3153" fmla="*/ 1623695 w 6273102"/>
              <a:gd name="connsiteY3153" fmla="*/ 508509 h 6849554"/>
              <a:gd name="connsiteX3154" fmla="*/ 1595692 w 6273102"/>
              <a:gd name="connsiteY3154" fmla="*/ 536512 h 6849554"/>
              <a:gd name="connsiteX3155" fmla="*/ 1567688 w 6273102"/>
              <a:gd name="connsiteY3155" fmla="*/ 508509 h 6849554"/>
              <a:gd name="connsiteX3156" fmla="*/ 1595692 w 6273102"/>
              <a:gd name="connsiteY3156" fmla="*/ 480505 h 6849554"/>
              <a:gd name="connsiteX3157" fmla="*/ 6175312 w 6273102"/>
              <a:gd name="connsiteY3157" fmla="*/ 475440 h 6849554"/>
              <a:gd name="connsiteX3158" fmla="*/ 6229414 w 6273102"/>
              <a:gd name="connsiteY3158" fmla="*/ 529541 h 6849554"/>
              <a:gd name="connsiteX3159" fmla="*/ 6175312 w 6273102"/>
              <a:gd name="connsiteY3159" fmla="*/ 583642 h 6849554"/>
              <a:gd name="connsiteX3160" fmla="*/ 6121210 w 6273102"/>
              <a:gd name="connsiteY3160" fmla="*/ 529541 h 6849554"/>
              <a:gd name="connsiteX3161" fmla="*/ 6175312 w 6273102"/>
              <a:gd name="connsiteY3161" fmla="*/ 475440 h 6849554"/>
              <a:gd name="connsiteX3162" fmla="*/ 4944871 w 6273102"/>
              <a:gd name="connsiteY3162" fmla="*/ 474103 h 6849554"/>
              <a:gd name="connsiteX3163" fmla="*/ 4972875 w 6273102"/>
              <a:gd name="connsiteY3163" fmla="*/ 502105 h 6849554"/>
              <a:gd name="connsiteX3164" fmla="*/ 4944871 w 6273102"/>
              <a:gd name="connsiteY3164" fmla="*/ 530109 h 6849554"/>
              <a:gd name="connsiteX3165" fmla="*/ 4916868 w 6273102"/>
              <a:gd name="connsiteY3165" fmla="*/ 502105 h 6849554"/>
              <a:gd name="connsiteX3166" fmla="*/ 4944871 w 6273102"/>
              <a:gd name="connsiteY3166" fmla="*/ 474103 h 6849554"/>
              <a:gd name="connsiteX3167" fmla="*/ 4497070 w 6273102"/>
              <a:gd name="connsiteY3167" fmla="*/ 473339 h 6849554"/>
              <a:gd name="connsiteX3168" fmla="*/ 4534726 w 6273102"/>
              <a:gd name="connsiteY3168" fmla="*/ 510993 h 6849554"/>
              <a:gd name="connsiteX3169" fmla="*/ 4497070 w 6273102"/>
              <a:gd name="connsiteY3169" fmla="*/ 548649 h 6849554"/>
              <a:gd name="connsiteX3170" fmla="*/ 4459414 w 6273102"/>
              <a:gd name="connsiteY3170" fmla="*/ 510993 h 6849554"/>
              <a:gd name="connsiteX3171" fmla="*/ 4497070 w 6273102"/>
              <a:gd name="connsiteY3171" fmla="*/ 473339 h 6849554"/>
              <a:gd name="connsiteX3172" fmla="*/ 3447605 w 6273102"/>
              <a:gd name="connsiteY3172" fmla="*/ 469529 h 6849554"/>
              <a:gd name="connsiteX3173" fmla="*/ 3475609 w 6273102"/>
              <a:gd name="connsiteY3173" fmla="*/ 497531 h 6849554"/>
              <a:gd name="connsiteX3174" fmla="*/ 3447605 w 6273102"/>
              <a:gd name="connsiteY3174" fmla="*/ 525535 h 6849554"/>
              <a:gd name="connsiteX3175" fmla="*/ 3419601 w 6273102"/>
              <a:gd name="connsiteY3175" fmla="*/ 497531 h 6849554"/>
              <a:gd name="connsiteX3176" fmla="*/ 3447605 w 6273102"/>
              <a:gd name="connsiteY3176" fmla="*/ 469529 h 6849554"/>
              <a:gd name="connsiteX3177" fmla="*/ 2288349 w 6273102"/>
              <a:gd name="connsiteY3177" fmla="*/ 468226 h 6849554"/>
              <a:gd name="connsiteX3178" fmla="*/ 2316353 w 6273102"/>
              <a:gd name="connsiteY3178" fmla="*/ 496229 h 6849554"/>
              <a:gd name="connsiteX3179" fmla="*/ 2288349 w 6273102"/>
              <a:gd name="connsiteY3179" fmla="*/ 524233 h 6849554"/>
              <a:gd name="connsiteX3180" fmla="*/ 2260346 w 6273102"/>
              <a:gd name="connsiteY3180" fmla="*/ 496229 h 6849554"/>
              <a:gd name="connsiteX3181" fmla="*/ 2288349 w 6273102"/>
              <a:gd name="connsiteY3181" fmla="*/ 468226 h 6849554"/>
              <a:gd name="connsiteX3182" fmla="*/ 6073457 w 6273102"/>
              <a:gd name="connsiteY3182" fmla="*/ 460580 h 6849554"/>
              <a:gd name="connsiteX3183" fmla="*/ 6101461 w 6273102"/>
              <a:gd name="connsiteY3183" fmla="*/ 488584 h 6849554"/>
              <a:gd name="connsiteX3184" fmla="*/ 6073457 w 6273102"/>
              <a:gd name="connsiteY3184" fmla="*/ 516587 h 6849554"/>
              <a:gd name="connsiteX3185" fmla="*/ 6045453 w 6273102"/>
              <a:gd name="connsiteY3185" fmla="*/ 488584 h 6849554"/>
              <a:gd name="connsiteX3186" fmla="*/ 6073457 w 6273102"/>
              <a:gd name="connsiteY3186" fmla="*/ 460580 h 6849554"/>
              <a:gd name="connsiteX3187" fmla="*/ 3866261 w 6273102"/>
              <a:gd name="connsiteY3187" fmla="*/ 440699 h 6849554"/>
              <a:gd name="connsiteX3188" fmla="*/ 3894265 w 6273102"/>
              <a:gd name="connsiteY3188" fmla="*/ 468702 h 6849554"/>
              <a:gd name="connsiteX3189" fmla="*/ 3866261 w 6273102"/>
              <a:gd name="connsiteY3189" fmla="*/ 496706 h 6849554"/>
              <a:gd name="connsiteX3190" fmla="*/ 3838258 w 6273102"/>
              <a:gd name="connsiteY3190" fmla="*/ 468702 h 6849554"/>
              <a:gd name="connsiteX3191" fmla="*/ 3866261 w 6273102"/>
              <a:gd name="connsiteY3191" fmla="*/ 440699 h 6849554"/>
              <a:gd name="connsiteX3192" fmla="*/ 3353054 w 6273102"/>
              <a:gd name="connsiteY3192" fmla="*/ 435680 h 6849554"/>
              <a:gd name="connsiteX3193" fmla="*/ 3390710 w 6273102"/>
              <a:gd name="connsiteY3193" fmla="*/ 473335 h 6849554"/>
              <a:gd name="connsiteX3194" fmla="*/ 3353054 w 6273102"/>
              <a:gd name="connsiteY3194" fmla="*/ 510990 h 6849554"/>
              <a:gd name="connsiteX3195" fmla="*/ 3315398 w 6273102"/>
              <a:gd name="connsiteY3195" fmla="*/ 473335 h 6849554"/>
              <a:gd name="connsiteX3196" fmla="*/ 3353054 w 6273102"/>
              <a:gd name="connsiteY3196" fmla="*/ 435680 h 6849554"/>
              <a:gd name="connsiteX3197" fmla="*/ 1657858 w 6273102"/>
              <a:gd name="connsiteY3197" fmla="*/ 433515 h 6849554"/>
              <a:gd name="connsiteX3198" fmla="*/ 1685862 w 6273102"/>
              <a:gd name="connsiteY3198" fmla="*/ 461519 h 6849554"/>
              <a:gd name="connsiteX3199" fmla="*/ 1657858 w 6273102"/>
              <a:gd name="connsiteY3199" fmla="*/ 489522 h 6849554"/>
              <a:gd name="connsiteX3200" fmla="*/ 1629854 w 6273102"/>
              <a:gd name="connsiteY3200" fmla="*/ 461519 h 6849554"/>
              <a:gd name="connsiteX3201" fmla="*/ 1657858 w 6273102"/>
              <a:gd name="connsiteY3201" fmla="*/ 433515 h 6849554"/>
              <a:gd name="connsiteX3202" fmla="*/ 3633279 w 6273102"/>
              <a:gd name="connsiteY3202" fmla="*/ 428053 h 6849554"/>
              <a:gd name="connsiteX3203" fmla="*/ 3661283 w 6273102"/>
              <a:gd name="connsiteY3203" fmla="*/ 456056 h 6849554"/>
              <a:gd name="connsiteX3204" fmla="*/ 3633279 w 6273102"/>
              <a:gd name="connsiteY3204" fmla="*/ 484060 h 6849554"/>
              <a:gd name="connsiteX3205" fmla="*/ 3605275 w 6273102"/>
              <a:gd name="connsiteY3205" fmla="*/ 456056 h 6849554"/>
              <a:gd name="connsiteX3206" fmla="*/ 3633279 w 6273102"/>
              <a:gd name="connsiteY3206" fmla="*/ 428053 h 6849554"/>
              <a:gd name="connsiteX3207" fmla="*/ 2744089 w 6273102"/>
              <a:gd name="connsiteY3207" fmla="*/ 415793 h 6849554"/>
              <a:gd name="connsiteX3208" fmla="*/ 2798191 w 6273102"/>
              <a:gd name="connsiteY3208" fmla="*/ 469894 h 6849554"/>
              <a:gd name="connsiteX3209" fmla="*/ 2744089 w 6273102"/>
              <a:gd name="connsiteY3209" fmla="*/ 523996 h 6849554"/>
              <a:gd name="connsiteX3210" fmla="*/ 2689987 w 6273102"/>
              <a:gd name="connsiteY3210" fmla="*/ 469894 h 6849554"/>
              <a:gd name="connsiteX3211" fmla="*/ 2744089 w 6273102"/>
              <a:gd name="connsiteY3211" fmla="*/ 415793 h 6849554"/>
              <a:gd name="connsiteX3212" fmla="*/ 5044630 w 6273102"/>
              <a:gd name="connsiteY3212" fmla="*/ 415494 h 6849554"/>
              <a:gd name="connsiteX3213" fmla="*/ 5085271 w 6273102"/>
              <a:gd name="connsiteY3213" fmla="*/ 456134 h 6849554"/>
              <a:gd name="connsiteX3214" fmla="*/ 5044630 w 6273102"/>
              <a:gd name="connsiteY3214" fmla="*/ 496773 h 6849554"/>
              <a:gd name="connsiteX3215" fmla="*/ 5003990 w 6273102"/>
              <a:gd name="connsiteY3215" fmla="*/ 456134 h 6849554"/>
              <a:gd name="connsiteX3216" fmla="*/ 5044630 w 6273102"/>
              <a:gd name="connsiteY3216" fmla="*/ 415494 h 6849554"/>
              <a:gd name="connsiteX3217" fmla="*/ 5246053 w 6273102"/>
              <a:gd name="connsiteY3217" fmla="*/ 414477 h 6849554"/>
              <a:gd name="connsiteX3218" fmla="*/ 5300155 w 6273102"/>
              <a:gd name="connsiteY3218" fmla="*/ 468579 h 6849554"/>
              <a:gd name="connsiteX3219" fmla="*/ 5246053 w 6273102"/>
              <a:gd name="connsiteY3219" fmla="*/ 522680 h 6849554"/>
              <a:gd name="connsiteX3220" fmla="*/ 5191951 w 6273102"/>
              <a:gd name="connsiteY3220" fmla="*/ 468579 h 6849554"/>
              <a:gd name="connsiteX3221" fmla="*/ 5246053 w 6273102"/>
              <a:gd name="connsiteY3221" fmla="*/ 414477 h 6849554"/>
              <a:gd name="connsiteX3222" fmla="*/ 3244659 w 6273102"/>
              <a:gd name="connsiteY3222" fmla="*/ 411871 h 6849554"/>
              <a:gd name="connsiteX3223" fmla="*/ 3272663 w 6273102"/>
              <a:gd name="connsiteY3223" fmla="*/ 439874 h 6849554"/>
              <a:gd name="connsiteX3224" fmla="*/ 3244659 w 6273102"/>
              <a:gd name="connsiteY3224" fmla="*/ 467878 h 6849554"/>
              <a:gd name="connsiteX3225" fmla="*/ 3216656 w 6273102"/>
              <a:gd name="connsiteY3225" fmla="*/ 439874 h 6849554"/>
              <a:gd name="connsiteX3226" fmla="*/ 3244659 w 6273102"/>
              <a:gd name="connsiteY3226" fmla="*/ 411871 h 6849554"/>
              <a:gd name="connsiteX3227" fmla="*/ 2188019 w 6273102"/>
              <a:gd name="connsiteY3227" fmla="*/ 397869 h 6849554"/>
              <a:gd name="connsiteX3228" fmla="*/ 2216023 w 6273102"/>
              <a:gd name="connsiteY3228" fmla="*/ 425872 h 6849554"/>
              <a:gd name="connsiteX3229" fmla="*/ 2188019 w 6273102"/>
              <a:gd name="connsiteY3229" fmla="*/ 453875 h 6849554"/>
              <a:gd name="connsiteX3230" fmla="*/ 2160015 w 6273102"/>
              <a:gd name="connsiteY3230" fmla="*/ 425872 h 6849554"/>
              <a:gd name="connsiteX3231" fmla="*/ 2188019 w 6273102"/>
              <a:gd name="connsiteY3231" fmla="*/ 397869 h 6849554"/>
              <a:gd name="connsiteX3232" fmla="*/ 1718310 w 6273102"/>
              <a:gd name="connsiteY3232" fmla="*/ 384811 h 6849554"/>
              <a:gd name="connsiteX3233" fmla="*/ 1746314 w 6273102"/>
              <a:gd name="connsiteY3233" fmla="*/ 412815 h 6849554"/>
              <a:gd name="connsiteX3234" fmla="*/ 1718310 w 6273102"/>
              <a:gd name="connsiteY3234" fmla="*/ 440818 h 6849554"/>
              <a:gd name="connsiteX3235" fmla="*/ 1690307 w 6273102"/>
              <a:gd name="connsiteY3235" fmla="*/ 412815 h 6849554"/>
              <a:gd name="connsiteX3236" fmla="*/ 1718310 w 6273102"/>
              <a:gd name="connsiteY3236" fmla="*/ 384811 h 6849554"/>
              <a:gd name="connsiteX3237" fmla="*/ 5151373 w 6273102"/>
              <a:gd name="connsiteY3237" fmla="*/ 380375 h 6849554"/>
              <a:gd name="connsiteX3238" fmla="*/ 5189029 w 6273102"/>
              <a:gd name="connsiteY3238" fmla="*/ 418031 h 6849554"/>
              <a:gd name="connsiteX3239" fmla="*/ 5151373 w 6273102"/>
              <a:gd name="connsiteY3239" fmla="*/ 455685 h 6849554"/>
              <a:gd name="connsiteX3240" fmla="*/ 5113718 w 6273102"/>
              <a:gd name="connsiteY3240" fmla="*/ 418031 h 6849554"/>
              <a:gd name="connsiteX3241" fmla="*/ 5151373 w 6273102"/>
              <a:gd name="connsiteY3241" fmla="*/ 380375 h 6849554"/>
              <a:gd name="connsiteX3242" fmla="*/ 2866327 w 6273102"/>
              <a:gd name="connsiteY3242" fmla="*/ 380360 h 6849554"/>
              <a:gd name="connsiteX3243" fmla="*/ 2903982 w 6273102"/>
              <a:gd name="connsiteY3243" fmla="*/ 418016 h 6849554"/>
              <a:gd name="connsiteX3244" fmla="*/ 2866327 w 6273102"/>
              <a:gd name="connsiteY3244" fmla="*/ 455671 h 6849554"/>
              <a:gd name="connsiteX3245" fmla="*/ 2828671 w 6273102"/>
              <a:gd name="connsiteY3245" fmla="*/ 418016 h 6849554"/>
              <a:gd name="connsiteX3246" fmla="*/ 2866327 w 6273102"/>
              <a:gd name="connsiteY3246" fmla="*/ 380360 h 6849554"/>
              <a:gd name="connsiteX3247" fmla="*/ 4087940 w 6273102"/>
              <a:gd name="connsiteY3247" fmla="*/ 380055 h 6849554"/>
              <a:gd name="connsiteX3248" fmla="*/ 4161917 w 6273102"/>
              <a:gd name="connsiteY3248" fmla="*/ 454032 h 6849554"/>
              <a:gd name="connsiteX3249" fmla="*/ 4116735 w 6273102"/>
              <a:gd name="connsiteY3249" fmla="*/ 522195 h 6849554"/>
              <a:gd name="connsiteX3250" fmla="*/ 4098720 w 6273102"/>
              <a:gd name="connsiteY3250" fmla="*/ 525832 h 6849554"/>
              <a:gd name="connsiteX3251" fmla="*/ 4242717 w 6273102"/>
              <a:gd name="connsiteY3251" fmla="*/ 536782 h 6849554"/>
              <a:gd name="connsiteX3252" fmla="*/ 6157443 w 6273102"/>
              <a:gd name="connsiteY3252" fmla="*/ 1504572 h 6849554"/>
              <a:gd name="connsiteX3253" fmla="*/ 6273102 w 6273102"/>
              <a:gd name="connsiteY3253" fmla="*/ 1643873 h 6849554"/>
              <a:gd name="connsiteX3254" fmla="*/ 6273102 w 6273102"/>
              <a:gd name="connsiteY3254" fmla="*/ 5400114 h 6849554"/>
              <a:gd name="connsiteX3255" fmla="*/ 6126921 w 6273102"/>
              <a:gd name="connsiteY3255" fmla="*/ 5573533 h 6849554"/>
              <a:gd name="connsiteX3256" fmla="*/ 5899956 w 6273102"/>
              <a:gd name="connsiteY3256" fmla="*/ 5791866 h 6849554"/>
              <a:gd name="connsiteX3257" fmla="*/ 5818808 w 6273102"/>
              <a:gd name="connsiteY3257" fmla="*/ 5856422 h 6849554"/>
              <a:gd name="connsiteX3258" fmla="*/ 5822495 w 6273102"/>
              <a:gd name="connsiteY3258" fmla="*/ 5857949 h 6849554"/>
              <a:gd name="connsiteX3259" fmla="*/ 5830697 w 6273102"/>
              <a:gd name="connsiteY3259" fmla="*/ 5877751 h 6849554"/>
              <a:gd name="connsiteX3260" fmla="*/ 5802693 w 6273102"/>
              <a:gd name="connsiteY3260" fmla="*/ 5905754 h 6849554"/>
              <a:gd name="connsiteX3261" fmla="*/ 5782891 w 6273102"/>
              <a:gd name="connsiteY3261" fmla="*/ 5897552 h 6849554"/>
              <a:gd name="connsiteX3262" fmla="*/ 5778979 w 6273102"/>
              <a:gd name="connsiteY3262" fmla="*/ 5888107 h 6849554"/>
              <a:gd name="connsiteX3263" fmla="*/ 5702533 w 6273102"/>
              <a:gd name="connsiteY3263" fmla="*/ 5948922 h 6849554"/>
              <a:gd name="connsiteX3264" fmla="*/ 4540713 w 6273102"/>
              <a:gd name="connsiteY3264" fmla="*/ 6462761 h 6849554"/>
              <a:gd name="connsiteX3265" fmla="*/ 4363272 w 6273102"/>
              <a:gd name="connsiteY3265" fmla="*/ 6489842 h 6849554"/>
              <a:gd name="connsiteX3266" fmla="*/ 4370578 w 6273102"/>
              <a:gd name="connsiteY3266" fmla="*/ 6507480 h 6849554"/>
              <a:gd name="connsiteX3267" fmla="*/ 4342574 w 6273102"/>
              <a:gd name="connsiteY3267" fmla="*/ 6535484 h 6849554"/>
              <a:gd name="connsiteX3268" fmla="*/ 4314571 w 6273102"/>
              <a:gd name="connsiteY3268" fmla="*/ 6507480 h 6849554"/>
              <a:gd name="connsiteX3269" fmla="*/ 4319083 w 6273102"/>
              <a:gd name="connsiteY3269" fmla="*/ 6496586 h 6849554"/>
              <a:gd name="connsiteX3270" fmla="*/ 4242717 w 6273102"/>
              <a:gd name="connsiteY3270" fmla="*/ 6508241 h 6849554"/>
              <a:gd name="connsiteX3271" fmla="*/ 3935857 w 6273102"/>
              <a:gd name="connsiteY3271" fmla="*/ 6523736 h 6849554"/>
              <a:gd name="connsiteX3272" fmla="*/ 3388436 w 6273102"/>
              <a:gd name="connsiteY3272" fmla="*/ 6473928 h 6849554"/>
              <a:gd name="connsiteX3273" fmla="*/ 3247374 w 6273102"/>
              <a:gd name="connsiteY3273" fmla="*/ 6443515 h 6849554"/>
              <a:gd name="connsiteX3274" fmla="*/ 3241347 w 6273102"/>
              <a:gd name="connsiteY3274" fmla="*/ 6458066 h 6849554"/>
              <a:gd name="connsiteX3275" fmla="*/ 3221545 w 6273102"/>
              <a:gd name="connsiteY3275" fmla="*/ 6466268 h 6849554"/>
              <a:gd name="connsiteX3276" fmla="*/ 3193541 w 6273102"/>
              <a:gd name="connsiteY3276" fmla="*/ 6438265 h 6849554"/>
              <a:gd name="connsiteX3277" fmla="*/ 3196357 w 6273102"/>
              <a:gd name="connsiteY3277" fmla="*/ 6431466 h 6849554"/>
              <a:gd name="connsiteX3278" fmla="*/ 3041175 w 6273102"/>
              <a:gd name="connsiteY3278" fmla="*/ 6388118 h 6849554"/>
              <a:gd name="connsiteX3279" fmla="*/ 2553384 w 6273102"/>
              <a:gd name="connsiteY3279" fmla="*/ 6187064 h 6849554"/>
              <a:gd name="connsiteX3280" fmla="*/ 2425973 w 6273102"/>
              <a:gd name="connsiteY3280" fmla="*/ 6115337 h 6849554"/>
              <a:gd name="connsiteX3281" fmla="*/ 2422388 w 6273102"/>
              <a:gd name="connsiteY3281" fmla="*/ 6123992 h 6849554"/>
              <a:gd name="connsiteX3282" fmla="*/ 2402586 w 6273102"/>
              <a:gd name="connsiteY3282" fmla="*/ 6132195 h 6849554"/>
              <a:gd name="connsiteX3283" fmla="*/ 2374583 w 6273102"/>
              <a:gd name="connsiteY3283" fmla="*/ 6104191 h 6849554"/>
              <a:gd name="connsiteX3284" fmla="*/ 2380557 w 6273102"/>
              <a:gd name="connsiteY3284" fmla="*/ 6089770 h 6849554"/>
              <a:gd name="connsiteX3285" fmla="*/ 2379598 w 6273102"/>
              <a:gd name="connsiteY3285" fmla="*/ 6089230 h 6849554"/>
              <a:gd name="connsiteX3286" fmla="*/ 2248365 w 6273102"/>
              <a:gd name="connsiteY3286" fmla="*/ 6004190 h 6849554"/>
              <a:gd name="connsiteX3287" fmla="*/ 2230000 w 6273102"/>
              <a:gd name="connsiteY3287" fmla="*/ 6031428 h 6849554"/>
              <a:gd name="connsiteX3288" fmla="*/ 2135123 w 6273102"/>
              <a:gd name="connsiteY3288" fmla="*/ 6070727 h 6849554"/>
              <a:gd name="connsiteX3289" fmla="*/ 2000948 w 6273102"/>
              <a:gd name="connsiteY3289" fmla="*/ 5936552 h 6849554"/>
              <a:gd name="connsiteX3290" fmla="*/ 2011492 w 6273102"/>
              <a:gd name="connsiteY3290" fmla="*/ 5884324 h 6849554"/>
              <a:gd name="connsiteX3291" fmla="*/ 2037553 w 6273102"/>
              <a:gd name="connsiteY3291" fmla="*/ 5845671 h 6849554"/>
              <a:gd name="connsiteX3292" fmla="*/ 1959874 w 6273102"/>
              <a:gd name="connsiteY3292" fmla="*/ 5781517 h 6849554"/>
              <a:gd name="connsiteX3293" fmla="*/ 1397704 w 6273102"/>
              <a:gd name="connsiteY3293" fmla="*/ 5124864 h 6849554"/>
              <a:gd name="connsiteX3294" fmla="*/ 1370016 w 6273102"/>
              <a:gd name="connsiteY3294" fmla="*/ 5077702 h 6849554"/>
              <a:gd name="connsiteX3295" fmla="*/ 1370521 w 6273102"/>
              <a:gd name="connsiteY3295" fmla="*/ 5078921 h 6849554"/>
              <a:gd name="connsiteX3296" fmla="*/ 1332865 w 6273102"/>
              <a:gd name="connsiteY3296" fmla="*/ 5116576 h 6849554"/>
              <a:gd name="connsiteX3297" fmla="*/ 1295209 w 6273102"/>
              <a:gd name="connsiteY3297" fmla="*/ 5078921 h 6849554"/>
              <a:gd name="connsiteX3298" fmla="*/ 1332865 w 6273102"/>
              <a:gd name="connsiteY3298" fmla="*/ 5041265 h 6849554"/>
              <a:gd name="connsiteX3299" fmla="*/ 1353688 w 6273102"/>
              <a:gd name="connsiteY3299" fmla="*/ 5049890 h 6849554"/>
              <a:gd name="connsiteX3300" fmla="*/ 1296832 w 6273102"/>
              <a:gd name="connsiteY3300" fmla="*/ 4953047 h 6849554"/>
              <a:gd name="connsiteX3301" fmla="*/ 1275451 w 6273102"/>
              <a:gd name="connsiteY3301" fmla="*/ 4908665 h 6849554"/>
              <a:gd name="connsiteX3302" fmla="*/ 1275210 w 6273102"/>
              <a:gd name="connsiteY3302" fmla="*/ 4909860 h 6849554"/>
              <a:gd name="connsiteX3303" fmla="*/ 1225360 w 6273102"/>
              <a:gd name="connsiteY3303" fmla="*/ 4942903 h 6849554"/>
              <a:gd name="connsiteX3304" fmla="*/ 1171258 w 6273102"/>
              <a:gd name="connsiteY3304" fmla="*/ 4888801 h 6849554"/>
              <a:gd name="connsiteX3305" fmla="*/ 1225360 w 6273102"/>
              <a:gd name="connsiteY3305" fmla="*/ 4834699 h 6849554"/>
              <a:gd name="connsiteX3306" fmla="*/ 1241378 w 6273102"/>
              <a:gd name="connsiteY3306" fmla="*/ 4837933 h 6849554"/>
              <a:gd name="connsiteX3307" fmla="*/ 1170449 w 6273102"/>
              <a:gd name="connsiteY3307" fmla="*/ 4690694 h 6849554"/>
              <a:gd name="connsiteX3308" fmla="*/ 1069525 w 6273102"/>
              <a:gd name="connsiteY3308" fmla="*/ 4414952 h 6849554"/>
              <a:gd name="connsiteX3309" fmla="*/ 1014589 w 6273102"/>
              <a:gd name="connsiteY3309" fmla="*/ 4201301 h 6849554"/>
              <a:gd name="connsiteX3310" fmla="*/ 1012834 w 6273102"/>
              <a:gd name="connsiteY3310" fmla="*/ 4209996 h 6849554"/>
              <a:gd name="connsiteX3311" fmla="*/ 931037 w 6273102"/>
              <a:gd name="connsiteY3311" fmla="*/ 4264215 h 6849554"/>
              <a:gd name="connsiteX3312" fmla="*/ 842264 w 6273102"/>
              <a:gd name="connsiteY3312" fmla="*/ 4175442 h 6849554"/>
              <a:gd name="connsiteX3313" fmla="*/ 931037 w 6273102"/>
              <a:gd name="connsiteY3313" fmla="*/ 4086669 h 6849554"/>
              <a:gd name="connsiteX3314" fmla="*/ 965591 w 6273102"/>
              <a:gd name="connsiteY3314" fmla="*/ 4093645 h 6849554"/>
              <a:gd name="connsiteX3315" fmla="*/ 993277 w 6273102"/>
              <a:gd name="connsiteY3315" fmla="*/ 4112311 h 6849554"/>
              <a:gd name="connsiteX3316" fmla="*/ 950088 w 6273102"/>
              <a:gd name="connsiteY3316" fmla="*/ 3829332 h 6849554"/>
              <a:gd name="connsiteX3317" fmla="*/ 934593 w 6273102"/>
              <a:gd name="connsiteY3317" fmla="*/ 3522472 h 6849554"/>
              <a:gd name="connsiteX3318" fmla="*/ 937189 w 6273102"/>
              <a:gd name="connsiteY3318" fmla="*/ 3422903 h 6849554"/>
              <a:gd name="connsiteX3319" fmla="*/ 917257 w 6273102"/>
              <a:gd name="connsiteY3319" fmla="*/ 3431159 h 6849554"/>
              <a:gd name="connsiteX3320" fmla="*/ 879601 w 6273102"/>
              <a:gd name="connsiteY3320" fmla="*/ 3393503 h 6849554"/>
              <a:gd name="connsiteX3321" fmla="*/ 917257 w 6273102"/>
              <a:gd name="connsiteY3321" fmla="*/ 3355870 h 6849554"/>
              <a:gd name="connsiteX3322" fmla="*/ 938706 w 6273102"/>
              <a:gd name="connsiteY3322" fmla="*/ 3364751 h 6849554"/>
              <a:gd name="connsiteX3323" fmla="*/ 938745 w 6273102"/>
              <a:gd name="connsiteY3323" fmla="*/ 3363258 h 6849554"/>
              <a:gd name="connsiteX3324" fmla="*/ 965537 w 6273102"/>
              <a:gd name="connsiteY3324" fmla="*/ 3089944 h 6849554"/>
              <a:gd name="connsiteX3325" fmla="*/ 1005624 w 6273102"/>
              <a:gd name="connsiteY3325" fmla="*/ 2879921 h 6849554"/>
              <a:gd name="connsiteX3326" fmla="*/ 972619 w 6273102"/>
              <a:gd name="connsiteY3326" fmla="*/ 2873257 h 6849554"/>
              <a:gd name="connsiteX3327" fmla="*/ 918401 w 6273102"/>
              <a:gd name="connsiteY3327" fmla="*/ 2791460 h 6849554"/>
              <a:gd name="connsiteX3328" fmla="*/ 1007174 w 6273102"/>
              <a:gd name="connsiteY3328" fmla="*/ 2702687 h 6849554"/>
              <a:gd name="connsiteX3329" fmla="*/ 1041728 w 6273102"/>
              <a:gd name="connsiteY3329" fmla="*/ 2709663 h 6849554"/>
              <a:gd name="connsiteX3330" fmla="*/ 1047869 w 6273102"/>
              <a:gd name="connsiteY3330" fmla="*/ 2713804 h 6849554"/>
              <a:gd name="connsiteX3331" fmla="*/ 1089716 w 6273102"/>
              <a:gd name="connsiteY3331" fmla="*/ 2567587 h 6849554"/>
              <a:gd name="connsiteX3332" fmla="*/ 1184885 w 6273102"/>
              <a:gd name="connsiteY3332" fmla="*/ 2320749 h 6849554"/>
              <a:gd name="connsiteX3333" fmla="*/ 1251210 w 6273102"/>
              <a:gd name="connsiteY3333" fmla="*/ 2182028 h 6849554"/>
              <a:gd name="connsiteX3334" fmla="*/ 1230737 w 6273102"/>
              <a:gd name="connsiteY3334" fmla="*/ 2173542 h 6849554"/>
              <a:gd name="connsiteX3335" fmla="*/ 1219708 w 6273102"/>
              <a:gd name="connsiteY3335" fmla="*/ 2146920 h 6849554"/>
              <a:gd name="connsiteX3336" fmla="*/ 1257363 w 6273102"/>
              <a:gd name="connsiteY3336" fmla="*/ 2109272 h 6849554"/>
              <a:gd name="connsiteX3337" fmla="*/ 1282702 w 6273102"/>
              <a:gd name="connsiteY3337" fmla="*/ 2119766 h 6849554"/>
              <a:gd name="connsiteX3338" fmla="*/ 1369098 w 6273102"/>
              <a:gd name="connsiteY3338" fmla="*/ 1966301 h 6849554"/>
              <a:gd name="connsiteX3339" fmla="*/ 1477896 w 6273102"/>
              <a:gd name="connsiteY3339" fmla="*/ 1799913 h 6849554"/>
              <a:gd name="connsiteX3340" fmla="*/ 1517716 w 6273102"/>
              <a:gd name="connsiteY3340" fmla="*/ 1746996 h 6849554"/>
              <a:gd name="connsiteX3341" fmla="*/ 1499822 w 6273102"/>
              <a:gd name="connsiteY3341" fmla="*/ 1734931 h 6849554"/>
              <a:gd name="connsiteX3342" fmla="*/ 1467739 w 6273102"/>
              <a:gd name="connsiteY3342" fmla="*/ 1657476 h 6849554"/>
              <a:gd name="connsiteX3343" fmla="*/ 1577277 w 6273102"/>
              <a:gd name="connsiteY3343" fmla="*/ 1547939 h 6849554"/>
              <a:gd name="connsiteX3344" fmla="*/ 1619914 w 6273102"/>
              <a:gd name="connsiteY3344" fmla="*/ 1556547 h 6849554"/>
              <a:gd name="connsiteX3345" fmla="*/ 1651754 w 6273102"/>
              <a:gd name="connsiteY3345" fmla="*/ 1578014 h 6849554"/>
              <a:gd name="connsiteX3346" fmla="*/ 1726421 w 6273102"/>
              <a:gd name="connsiteY3346" fmla="*/ 1491292 h 6849554"/>
              <a:gd name="connsiteX3347" fmla="*/ 2505281 w 6273102"/>
              <a:gd name="connsiteY3347" fmla="*/ 883523 h 6849554"/>
              <a:gd name="connsiteX3348" fmla="*/ 2738136 w 6273102"/>
              <a:gd name="connsiteY3348" fmla="*/ 771351 h 6849554"/>
              <a:gd name="connsiteX3349" fmla="*/ 2719187 w 6273102"/>
              <a:gd name="connsiteY3349" fmla="*/ 767526 h 6849554"/>
              <a:gd name="connsiteX3350" fmla="*/ 2664968 w 6273102"/>
              <a:gd name="connsiteY3350" fmla="*/ 685730 h 6849554"/>
              <a:gd name="connsiteX3351" fmla="*/ 2753741 w 6273102"/>
              <a:gd name="connsiteY3351" fmla="*/ 596957 h 6849554"/>
              <a:gd name="connsiteX3352" fmla="*/ 2842514 w 6273102"/>
              <a:gd name="connsiteY3352" fmla="*/ 685730 h 6849554"/>
              <a:gd name="connsiteX3353" fmla="*/ 2835538 w 6273102"/>
              <a:gd name="connsiteY3353" fmla="*/ 720284 h 6849554"/>
              <a:gd name="connsiteX3354" fmla="*/ 2824793 w 6273102"/>
              <a:gd name="connsiteY3354" fmla="*/ 736221 h 6849554"/>
              <a:gd name="connsiteX3355" fmla="*/ 3043377 w 6273102"/>
              <a:gd name="connsiteY3355" fmla="*/ 656218 h 6849554"/>
              <a:gd name="connsiteX3356" fmla="*/ 3242556 w 6273102"/>
              <a:gd name="connsiteY3356" fmla="*/ 602335 h 6849554"/>
              <a:gd name="connsiteX3357" fmla="*/ 3229429 w 6273102"/>
              <a:gd name="connsiteY3357" fmla="*/ 596898 h 6849554"/>
              <a:gd name="connsiteX3358" fmla="*/ 3221227 w 6273102"/>
              <a:gd name="connsiteY3358" fmla="*/ 577097 h 6849554"/>
              <a:gd name="connsiteX3359" fmla="*/ 3249231 w 6273102"/>
              <a:gd name="connsiteY3359" fmla="*/ 549094 h 6849554"/>
              <a:gd name="connsiteX3360" fmla="*/ 3277235 w 6273102"/>
              <a:gd name="connsiteY3360" fmla="*/ 577097 h 6849554"/>
              <a:gd name="connsiteX3361" fmla="*/ 3269420 w 6273102"/>
              <a:gd name="connsiteY3361" fmla="*/ 595966 h 6849554"/>
              <a:gd name="connsiteX3362" fmla="*/ 3478797 w 6273102"/>
              <a:gd name="connsiteY3362" fmla="*/ 555868 h 6849554"/>
              <a:gd name="connsiteX3363" fmla="*/ 3935857 w 6273102"/>
              <a:gd name="connsiteY3363" fmla="*/ 521287 h 6849554"/>
              <a:gd name="connsiteX3364" fmla="*/ 4071653 w 6273102"/>
              <a:gd name="connsiteY3364" fmla="*/ 524721 h 6849554"/>
              <a:gd name="connsiteX3365" fmla="*/ 4059144 w 6273102"/>
              <a:gd name="connsiteY3365" fmla="*/ 522195 h 6849554"/>
              <a:gd name="connsiteX3366" fmla="*/ 4013962 w 6273102"/>
              <a:gd name="connsiteY3366" fmla="*/ 454032 h 6849554"/>
              <a:gd name="connsiteX3367" fmla="*/ 4087940 w 6273102"/>
              <a:gd name="connsiteY3367" fmla="*/ 380055 h 6849554"/>
              <a:gd name="connsiteX3368" fmla="*/ 6169851 w 6273102"/>
              <a:gd name="connsiteY3368" fmla="*/ 375999 h 6849554"/>
              <a:gd name="connsiteX3369" fmla="*/ 6210491 w 6273102"/>
              <a:gd name="connsiteY3369" fmla="*/ 416639 h 6849554"/>
              <a:gd name="connsiteX3370" fmla="*/ 6169851 w 6273102"/>
              <a:gd name="connsiteY3370" fmla="*/ 457278 h 6849554"/>
              <a:gd name="connsiteX3371" fmla="*/ 6129211 w 6273102"/>
              <a:gd name="connsiteY3371" fmla="*/ 416639 h 6849554"/>
              <a:gd name="connsiteX3372" fmla="*/ 6169851 w 6273102"/>
              <a:gd name="connsiteY3372" fmla="*/ 375999 h 6849554"/>
              <a:gd name="connsiteX3373" fmla="*/ 4967542 w 6273102"/>
              <a:gd name="connsiteY3373" fmla="*/ 374855 h 6849554"/>
              <a:gd name="connsiteX3374" fmla="*/ 4995545 w 6273102"/>
              <a:gd name="connsiteY3374" fmla="*/ 402859 h 6849554"/>
              <a:gd name="connsiteX3375" fmla="*/ 4967542 w 6273102"/>
              <a:gd name="connsiteY3375" fmla="*/ 430861 h 6849554"/>
              <a:gd name="connsiteX3376" fmla="*/ 4939538 w 6273102"/>
              <a:gd name="connsiteY3376" fmla="*/ 402859 h 6849554"/>
              <a:gd name="connsiteX3377" fmla="*/ 4967542 w 6273102"/>
              <a:gd name="connsiteY3377" fmla="*/ 374855 h 6849554"/>
              <a:gd name="connsiteX3378" fmla="*/ 3053208 w 6273102"/>
              <a:gd name="connsiteY3378" fmla="*/ 356865 h 6849554"/>
              <a:gd name="connsiteX3379" fmla="*/ 3162745 w 6273102"/>
              <a:gd name="connsiteY3379" fmla="*/ 466402 h 6849554"/>
              <a:gd name="connsiteX3380" fmla="*/ 3053208 w 6273102"/>
              <a:gd name="connsiteY3380" fmla="*/ 575938 h 6849554"/>
              <a:gd name="connsiteX3381" fmla="*/ 2943670 w 6273102"/>
              <a:gd name="connsiteY3381" fmla="*/ 466402 h 6849554"/>
              <a:gd name="connsiteX3382" fmla="*/ 3053208 w 6273102"/>
              <a:gd name="connsiteY3382" fmla="*/ 356865 h 6849554"/>
              <a:gd name="connsiteX3383" fmla="*/ 4651121 w 6273102"/>
              <a:gd name="connsiteY3383" fmla="*/ 346914 h 6849554"/>
              <a:gd name="connsiteX3384" fmla="*/ 4760659 w 6273102"/>
              <a:gd name="connsiteY3384" fmla="*/ 456450 h 6849554"/>
              <a:gd name="connsiteX3385" fmla="*/ 4651121 w 6273102"/>
              <a:gd name="connsiteY3385" fmla="*/ 565986 h 6849554"/>
              <a:gd name="connsiteX3386" fmla="*/ 4541584 w 6273102"/>
              <a:gd name="connsiteY3386" fmla="*/ 456450 h 6849554"/>
              <a:gd name="connsiteX3387" fmla="*/ 4651121 w 6273102"/>
              <a:gd name="connsiteY3387" fmla="*/ 346914 h 6849554"/>
              <a:gd name="connsiteX3388" fmla="*/ 6040121 w 6273102"/>
              <a:gd name="connsiteY3388" fmla="*/ 344948 h 6849554"/>
              <a:gd name="connsiteX3389" fmla="*/ 6075490 w 6273102"/>
              <a:gd name="connsiteY3389" fmla="*/ 380317 h 6849554"/>
              <a:gd name="connsiteX3390" fmla="*/ 6040121 w 6273102"/>
              <a:gd name="connsiteY3390" fmla="*/ 415686 h 6849554"/>
              <a:gd name="connsiteX3391" fmla="*/ 6004752 w 6273102"/>
              <a:gd name="connsiteY3391" fmla="*/ 380317 h 6849554"/>
              <a:gd name="connsiteX3392" fmla="*/ 6040121 w 6273102"/>
              <a:gd name="connsiteY3392" fmla="*/ 344948 h 6849554"/>
              <a:gd name="connsiteX3393" fmla="*/ 3293046 w 6273102"/>
              <a:gd name="connsiteY3393" fmla="*/ 341513 h 6849554"/>
              <a:gd name="connsiteX3394" fmla="*/ 3321050 w 6273102"/>
              <a:gd name="connsiteY3394" fmla="*/ 369516 h 6849554"/>
              <a:gd name="connsiteX3395" fmla="*/ 3293046 w 6273102"/>
              <a:gd name="connsiteY3395" fmla="*/ 397520 h 6849554"/>
              <a:gd name="connsiteX3396" fmla="*/ 3265042 w 6273102"/>
              <a:gd name="connsiteY3396" fmla="*/ 369516 h 6849554"/>
              <a:gd name="connsiteX3397" fmla="*/ 3293046 w 6273102"/>
              <a:gd name="connsiteY3397" fmla="*/ 341513 h 6849554"/>
              <a:gd name="connsiteX3398" fmla="*/ 4842955 w 6273102"/>
              <a:gd name="connsiteY3398" fmla="*/ 333515 h 6849554"/>
              <a:gd name="connsiteX3399" fmla="*/ 4905375 w 6273102"/>
              <a:gd name="connsiteY3399" fmla="*/ 395935 h 6849554"/>
              <a:gd name="connsiteX3400" fmla="*/ 4842955 w 6273102"/>
              <a:gd name="connsiteY3400" fmla="*/ 458354 h 6849554"/>
              <a:gd name="connsiteX3401" fmla="*/ 4780534 w 6273102"/>
              <a:gd name="connsiteY3401" fmla="*/ 395934 h 6849554"/>
              <a:gd name="connsiteX3402" fmla="*/ 4842955 w 6273102"/>
              <a:gd name="connsiteY3402" fmla="*/ 333515 h 6849554"/>
              <a:gd name="connsiteX3403" fmla="*/ 3955732 w 6273102"/>
              <a:gd name="connsiteY3403" fmla="*/ 333447 h 6849554"/>
              <a:gd name="connsiteX3404" fmla="*/ 3993388 w 6273102"/>
              <a:gd name="connsiteY3404" fmla="*/ 371103 h 6849554"/>
              <a:gd name="connsiteX3405" fmla="*/ 3955732 w 6273102"/>
              <a:gd name="connsiteY3405" fmla="*/ 408757 h 6849554"/>
              <a:gd name="connsiteX3406" fmla="*/ 3918076 w 6273102"/>
              <a:gd name="connsiteY3406" fmla="*/ 371103 h 6849554"/>
              <a:gd name="connsiteX3407" fmla="*/ 3955732 w 6273102"/>
              <a:gd name="connsiteY3407" fmla="*/ 333447 h 6849554"/>
              <a:gd name="connsiteX3408" fmla="*/ 5318697 w 6273102"/>
              <a:gd name="connsiteY3408" fmla="*/ 328855 h 6849554"/>
              <a:gd name="connsiteX3409" fmla="*/ 5359781 w 6273102"/>
              <a:gd name="connsiteY3409" fmla="*/ 369939 h 6849554"/>
              <a:gd name="connsiteX3410" fmla="*/ 5318697 w 6273102"/>
              <a:gd name="connsiteY3410" fmla="*/ 411023 h 6849554"/>
              <a:gd name="connsiteX3411" fmla="*/ 5277613 w 6273102"/>
              <a:gd name="connsiteY3411" fmla="*/ 369939 h 6849554"/>
              <a:gd name="connsiteX3412" fmla="*/ 5318697 w 6273102"/>
              <a:gd name="connsiteY3412" fmla="*/ 328855 h 6849554"/>
              <a:gd name="connsiteX3413" fmla="*/ 5044947 w 6273102"/>
              <a:gd name="connsiteY3413" fmla="*/ 317309 h 6849554"/>
              <a:gd name="connsiteX3414" fmla="*/ 5072951 w 6273102"/>
              <a:gd name="connsiteY3414" fmla="*/ 345312 h 6849554"/>
              <a:gd name="connsiteX3415" fmla="*/ 5044947 w 6273102"/>
              <a:gd name="connsiteY3415" fmla="*/ 373316 h 6849554"/>
              <a:gd name="connsiteX3416" fmla="*/ 5016944 w 6273102"/>
              <a:gd name="connsiteY3416" fmla="*/ 345312 h 6849554"/>
              <a:gd name="connsiteX3417" fmla="*/ 5044947 w 6273102"/>
              <a:gd name="connsiteY3417" fmla="*/ 317309 h 6849554"/>
              <a:gd name="connsiteX3418" fmla="*/ 2472944 w 6273102"/>
              <a:gd name="connsiteY3418" fmla="*/ 311951 h 6849554"/>
              <a:gd name="connsiteX3419" fmla="*/ 2399856 w 6273102"/>
              <a:gd name="connsiteY3419" fmla="*/ 385039 h 6849554"/>
              <a:gd name="connsiteX3420" fmla="*/ 2472944 w 6273102"/>
              <a:gd name="connsiteY3420" fmla="*/ 458127 h 6849554"/>
              <a:gd name="connsiteX3421" fmla="*/ 2546033 w 6273102"/>
              <a:gd name="connsiteY3421" fmla="*/ 385039 h 6849554"/>
              <a:gd name="connsiteX3422" fmla="*/ 2472944 w 6273102"/>
              <a:gd name="connsiteY3422" fmla="*/ 311951 h 6849554"/>
              <a:gd name="connsiteX3423" fmla="*/ 3177731 w 6273102"/>
              <a:gd name="connsiteY3423" fmla="*/ 305240 h 6849554"/>
              <a:gd name="connsiteX3424" fmla="*/ 3221292 w 6273102"/>
              <a:gd name="connsiteY3424" fmla="*/ 348800 h 6849554"/>
              <a:gd name="connsiteX3425" fmla="*/ 3177731 w 6273102"/>
              <a:gd name="connsiteY3425" fmla="*/ 392361 h 6849554"/>
              <a:gd name="connsiteX3426" fmla="*/ 3134170 w 6273102"/>
              <a:gd name="connsiteY3426" fmla="*/ 348800 h 6849554"/>
              <a:gd name="connsiteX3427" fmla="*/ 3177731 w 6273102"/>
              <a:gd name="connsiteY3427" fmla="*/ 305240 h 6849554"/>
              <a:gd name="connsiteX3428" fmla="*/ 5256021 w 6273102"/>
              <a:gd name="connsiteY3428" fmla="*/ 305187 h 6849554"/>
              <a:gd name="connsiteX3429" fmla="*/ 5284025 w 6273102"/>
              <a:gd name="connsiteY3429" fmla="*/ 333191 h 6849554"/>
              <a:gd name="connsiteX3430" fmla="*/ 5256021 w 6273102"/>
              <a:gd name="connsiteY3430" fmla="*/ 361194 h 6849554"/>
              <a:gd name="connsiteX3431" fmla="*/ 5228018 w 6273102"/>
              <a:gd name="connsiteY3431" fmla="*/ 333191 h 6849554"/>
              <a:gd name="connsiteX3432" fmla="*/ 5256021 w 6273102"/>
              <a:gd name="connsiteY3432" fmla="*/ 305187 h 6849554"/>
              <a:gd name="connsiteX3433" fmla="*/ 2963227 w 6273102"/>
              <a:gd name="connsiteY3433" fmla="*/ 286889 h 6849554"/>
              <a:gd name="connsiteX3434" fmla="*/ 3000883 w 6273102"/>
              <a:gd name="connsiteY3434" fmla="*/ 324544 h 6849554"/>
              <a:gd name="connsiteX3435" fmla="*/ 2963227 w 6273102"/>
              <a:gd name="connsiteY3435" fmla="*/ 362199 h 6849554"/>
              <a:gd name="connsiteX3436" fmla="*/ 2925571 w 6273102"/>
              <a:gd name="connsiteY3436" fmla="*/ 324544 h 6849554"/>
              <a:gd name="connsiteX3437" fmla="*/ 2963227 w 6273102"/>
              <a:gd name="connsiteY3437" fmla="*/ 286889 h 6849554"/>
              <a:gd name="connsiteX3438" fmla="*/ 2688717 w 6273102"/>
              <a:gd name="connsiteY3438" fmla="*/ 284427 h 6849554"/>
              <a:gd name="connsiteX3439" fmla="*/ 2716721 w 6273102"/>
              <a:gd name="connsiteY3439" fmla="*/ 312431 h 6849554"/>
              <a:gd name="connsiteX3440" fmla="*/ 2688717 w 6273102"/>
              <a:gd name="connsiteY3440" fmla="*/ 340433 h 6849554"/>
              <a:gd name="connsiteX3441" fmla="*/ 2660713 w 6273102"/>
              <a:gd name="connsiteY3441" fmla="*/ 312431 h 6849554"/>
              <a:gd name="connsiteX3442" fmla="*/ 2688717 w 6273102"/>
              <a:gd name="connsiteY3442" fmla="*/ 284427 h 6849554"/>
              <a:gd name="connsiteX3443" fmla="*/ 3519107 w 6273102"/>
              <a:gd name="connsiteY3443" fmla="*/ 280743 h 6849554"/>
              <a:gd name="connsiteX3444" fmla="*/ 3607880 w 6273102"/>
              <a:gd name="connsiteY3444" fmla="*/ 369516 h 6849554"/>
              <a:gd name="connsiteX3445" fmla="*/ 3519107 w 6273102"/>
              <a:gd name="connsiteY3445" fmla="*/ 458289 h 6849554"/>
              <a:gd name="connsiteX3446" fmla="*/ 3430334 w 6273102"/>
              <a:gd name="connsiteY3446" fmla="*/ 369516 h 6849554"/>
              <a:gd name="connsiteX3447" fmla="*/ 3519107 w 6273102"/>
              <a:gd name="connsiteY3447" fmla="*/ 280743 h 6849554"/>
              <a:gd name="connsiteX3448" fmla="*/ 4926012 w 6273102"/>
              <a:gd name="connsiteY3448" fmla="*/ 277954 h 6849554"/>
              <a:gd name="connsiteX3449" fmla="*/ 4954016 w 6273102"/>
              <a:gd name="connsiteY3449" fmla="*/ 305957 h 6849554"/>
              <a:gd name="connsiteX3450" fmla="*/ 4926012 w 6273102"/>
              <a:gd name="connsiteY3450" fmla="*/ 333961 h 6849554"/>
              <a:gd name="connsiteX3451" fmla="*/ 4898009 w 6273102"/>
              <a:gd name="connsiteY3451" fmla="*/ 305957 h 6849554"/>
              <a:gd name="connsiteX3452" fmla="*/ 4926012 w 6273102"/>
              <a:gd name="connsiteY3452" fmla="*/ 277954 h 6849554"/>
              <a:gd name="connsiteX3453" fmla="*/ 4086542 w 6273102"/>
              <a:gd name="connsiteY3453" fmla="*/ 255714 h 6849554"/>
              <a:gd name="connsiteX3454" fmla="*/ 4124198 w 6273102"/>
              <a:gd name="connsiteY3454" fmla="*/ 293370 h 6849554"/>
              <a:gd name="connsiteX3455" fmla="*/ 4086542 w 6273102"/>
              <a:gd name="connsiteY3455" fmla="*/ 331025 h 6849554"/>
              <a:gd name="connsiteX3456" fmla="*/ 4048886 w 6273102"/>
              <a:gd name="connsiteY3456" fmla="*/ 293370 h 6849554"/>
              <a:gd name="connsiteX3457" fmla="*/ 4086542 w 6273102"/>
              <a:gd name="connsiteY3457" fmla="*/ 255714 h 6849554"/>
              <a:gd name="connsiteX3458" fmla="*/ 5091684 w 6273102"/>
              <a:gd name="connsiteY3458" fmla="*/ 255021 h 6849554"/>
              <a:gd name="connsiteX3459" fmla="*/ 5119688 w 6273102"/>
              <a:gd name="connsiteY3459" fmla="*/ 283024 h 6849554"/>
              <a:gd name="connsiteX3460" fmla="*/ 5091684 w 6273102"/>
              <a:gd name="connsiteY3460" fmla="*/ 311028 h 6849554"/>
              <a:gd name="connsiteX3461" fmla="*/ 5063680 w 6273102"/>
              <a:gd name="connsiteY3461" fmla="*/ 283024 h 6849554"/>
              <a:gd name="connsiteX3462" fmla="*/ 5091684 w 6273102"/>
              <a:gd name="connsiteY3462" fmla="*/ 255021 h 6849554"/>
              <a:gd name="connsiteX3463" fmla="*/ 5173409 w 6273102"/>
              <a:gd name="connsiteY3463" fmla="*/ 251857 h 6849554"/>
              <a:gd name="connsiteX3464" fmla="*/ 5227511 w 6273102"/>
              <a:gd name="connsiteY3464" fmla="*/ 305958 h 6849554"/>
              <a:gd name="connsiteX3465" fmla="*/ 5173409 w 6273102"/>
              <a:gd name="connsiteY3465" fmla="*/ 360059 h 6849554"/>
              <a:gd name="connsiteX3466" fmla="*/ 5119307 w 6273102"/>
              <a:gd name="connsiteY3466" fmla="*/ 305958 h 6849554"/>
              <a:gd name="connsiteX3467" fmla="*/ 5173409 w 6273102"/>
              <a:gd name="connsiteY3467" fmla="*/ 251857 h 6849554"/>
              <a:gd name="connsiteX3468" fmla="*/ 4593590 w 6273102"/>
              <a:gd name="connsiteY3468" fmla="*/ 249630 h 6849554"/>
              <a:gd name="connsiteX3469" fmla="*/ 4631246 w 6273102"/>
              <a:gd name="connsiteY3469" fmla="*/ 287285 h 6849554"/>
              <a:gd name="connsiteX3470" fmla="*/ 4593590 w 6273102"/>
              <a:gd name="connsiteY3470" fmla="*/ 324941 h 6849554"/>
              <a:gd name="connsiteX3471" fmla="*/ 4555934 w 6273102"/>
              <a:gd name="connsiteY3471" fmla="*/ 287285 h 6849554"/>
              <a:gd name="connsiteX3472" fmla="*/ 4593590 w 6273102"/>
              <a:gd name="connsiteY3472" fmla="*/ 249630 h 6849554"/>
              <a:gd name="connsiteX3473" fmla="*/ 3071622 w 6273102"/>
              <a:gd name="connsiteY3473" fmla="*/ 248725 h 6849554"/>
              <a:gd name="connsiteX3474" fmla="*/ 3115183 w 6273102"/>
              <a:gd name="connsiteY3474" fmla="*/ 292286 h 6849554"/>
              <a:gd name="connsiteX3475" fmla="*/ 3071622 w 6273102"/>
              <a:gd name="connsiteY3475" fmla="*/ 335846 h 6849554"/>
              <a:gd name="connsiteX3476" fmla="*/ 3028061 w 6273102"/>
              <a:gd name="connsiteY3476" fmla="*/ 292286 h 6849554"/>
              <a:gd name="connsiteX3477" fmla="*/ 3071622 w 6273102"/>
              <a:gd name="connsiteY3477" fmla="*/ 248725 h 6849554"/>
              <a:gd name="connsiteX3478" fmla="*/ 3754374 w 6273102"/>
              <a:gd name="connsiteY3478" fmla="*/ 246136 h 6849554"/>
              <a:gd name="connsiteX3479" fmla="*/ 3843147 w 6273102"/>
              <a:gd name="connsiteY3479" fmla="*/ 334909 h 6849554"/>
              <a:gd name="connsiteX3480" fmla="*/ 3754374 w 6273102"/>
              <a:gd name="connsiteY3480" fmla="*/ 423682 h 6849554"/>
              <a:gd name="connsiteX3481" fmla="*/ 3665601 w 6273102"/>
              <a:gd name="connsiteY3481" fmla="*/ 334909 h 6849554"/>
              <a:gd name="connsiteX3482" fmla="*/ 3754374 w 6273102"/>
              <a:gd name="connsiteY3482" fmla="*/ 246136 h 6849554"/>
              <a:gd name="connsiteX3483" fmla="*/ 6092000 w 6273102"/>
              <a:gd name="connsiteY3483" fmla="*/ 235953 h 6849554"/>
              <a:gd name="connsiteX3484" fmla="*/ 6127369 w 6273102"/>
              <a:gd name="connsiteY3484" fmla="*/ 271323 h 6849554"/>
              <a:gd name="connsiteX3485" fmla="*/ 6092000 w 6273102"/>
              <a:gd name="connsiteY3485" fmla="*/ 306692 h 6849554"/>
              <a:gd name="connsiteX3486" fmla="*/ 6056631 w 6273102"/>
              <a:gd name="connsiteY3486" fmla="*/ 271323 h 6849554"/>
              <a:gd name="connsiteX3487" fmla="*/ 6092000 w 6273102"/>
              <a:gd name="connsiteY3487" fmla="*/ 235953 h 6849554"/>
              <a:gd name="connsiteX3488" fmla="*/ 2475040 w 6273102"/>
              <a:gd name="connsiteY3488" fmla="*/ 231624 h 6849554"/>
              <a:gd name="connsiteX3489" fmla="*/ 2628392 w 6273102"/>
              <a:gd name="connsiteY3489" fmla="*/ 384976 h 6849554"/>
              <a:gd name="connsiteX3490" fmla="*/ 2475040 w 6273102"/>
              <a:gd name="connsiteY3490" fmla="*/ 538328 h 6849554"/>
              <a:gd name="connsiteX3491" fmla="*/ 2321687 w 6273102"/>
              <a:gd name="connsiteY3491" fmla="*/ 384976 h 6849554"/>
              <a:gd name="connsiteX3492" fmla="*/ 2475040 w 6273102"/>
              <a:gd name="connsiteY3492" fmla="*/ 231624 h 6849554"/>
              <a:gd name="connsiteX3493" fmla="*/ 6174359 w 6273102"/>
              <a:gd name="connsiteY3493" fmla="*/ 228968 h 6849554"/>
              <a:gd name="connsiteX3494" fmla="*/ 6202045 w 6273102"/>
              <a:gd name="connsiteY3494" fmla="*/ 256654 h 6849554"/>
              <a:gd name="connsiteX3495" fmla="*/ 6174359 w 6273102"/>
              <a:gd name="connsiteY3495" fmla="*/ 284340 h 6849554"/>
              <a:gd name="connsiteX3496" fmla="*/ 6146674 w 6273102"/>
              <a:gd name="connsiteY3496" fmla="*/ 256654 h 6849554"/>
              <a:gd name="connsiteX3497" fmla="*/ 6174359 w 6273102"/>
              <a:gd name="connsiteY3497" fmla="*/ 228968 h 6849554"/>
              <a:gd name="connsiteX3498" fmla="*/ 3629850 w 6273102"/>
              <a:gd name="connsiteY3498" fmla="*/ 223847 h 6849554"/>
              <a:gd name="connsiteX3499" fmla="*/ 3657854 w 6273102"/>
              <a:gd name="connsiteY3499" fmla="*/ 251851 h 6849554"/>
              <a:gd name="connsiteX3500" fmla="*/ 3629850 w 6273102"/>
              <a:gd name="connsiteY3500" fmla="*/ 279854 h 6849554"/>
              <a:gd name="connsiteX3501" fmla="*/ 3601847 w 6273102"/>
              <a:gd name="connsiteY3501" fmla="*/ 251851 h 6849554"/>
              <a:gd name="connsiteX3502" fmla="*/ 3629850 w 6273102"/>
              <a:gd name="connsiteY3502" fmla="*/ 223847 h 6849554"/>
              <a:gd name="connsiteX3503" fmla="*/ 5024628 w 6273102"/>
              <a:gd name="connsiteY3503" fmla="*/ 216862 h 6849554"/>
              <a:gd name="connsiteX3504" fmla="*/ 5065268 w 6273102"/>
              <a:gd name="connsiteY3504" fmla="*/ 257502 h 6849554"/>
              <a:gd name="connsiteX3505" fmla="*/ 5024628 w 6273102"/>
              <a:gd name="connsiteY3505" fmla="*/ 298141 h 6849554"/>
              <a:gd name="connsiteX3506" fmla="*/ 4983988 w 6273102"/>
              <a:gd name="connsiteY3506" fmla="*/ 257502 h 6849554"/>
              <a:gd name="connsiteX3507" fmla="*/ 5024628 w 6273102"/>
              <a:gd name="connsiteY3507" fmla="*/ 216862 h 6849554"/>
              <a:gd name="connsiteX3508" fmla="*/ 2215705 w 6273102"/>
              <a:gd name="connsiteY3508" fmla="*/ 215625 h 6849554"/>
              <a:gd name="connsiteX3509" fmla="*/ 2243709 w 6273102"/>
              <a:gd name="connsiteY3509" fmla="*/ 243629 h 6849554"/>
              <a:gd name="connsiteX3510" fmla="*/ 2215705 w 6273102"/>
              <a:gd name="connsiteY3510" fmla="*/ 271631 h 6849554"/>
              <a:gd name="connsiteX3511" fmla="*/ 2187701 w 6273102"/>
              <a:gd name="connsiteY3511" fmla="*/ 243629 h 6849554"/>
              <a:gd name="connsiteX3512" fmla="*/ 2215705 w 6273102"/>
              <a:gd name="connsiteY3512" fmla="*/ 215625 h 6849554"/>
              <a:gd name="connsiteX3513" fmla="*/ 5993447 w 6273102"/>
              <a:gd name="connsiteY3513" fmla="*/ 212904 h 6849554"/>
              <a:gd name="connsiteX3514" fmla="*/ 6031103 w 6273102"/>
              <a:gd name="connsiteY3514" fmla="*/ 250560 h 6849554"/>
              <a:gd name="connsiteX3515" fmla="*/ 5993447 w 6273102"/>
              <a:gd name="connsiteY3515" fmla="*/ 288214 h 6849554"/>
              <a:gd name="connsiteX3516" fmla="*/ 5955791 w 6273102"/>
              <a:gd name="connsiteY3516" fmla="*/ 250560 h 6849554"/>
              <a:gd name="connsiteX3517" fmla="*/ 5993447 w 6273102"/>
              <a:gd name="connsiteY3517" fmla="*/ 212904 h 6849554"/>
              <a:gd name="connsiteX3518" fmla="*/ 4347782 w 6273102"/>
              <a:gd name="connsiteY3518" fmla="*/ 209551 h 6849554"/>
              <a:gd name="connsiteX3519" fmla="*/ 4459033 w 6273102"/>
              <a:gd name="connsiteY3519" fmla="*/ 320802 h 6849554"/>
              <a:gd name="connsiteX3520" fmla="*/ 4347782 w 6273102"/>
              <a:gd name="connsiteY3520" fmla="*/ 432053 h 6849554"/>
              <a:gd name="connsiteX3521" fmla="*/ 4236530 w 6273102"/>
              <a:gd name="connsiteY3521" fmla="*/ 320802 h 6849554"/>
              <a:gd name="connsiteX3522" fmla="*/ 4347782 w 6273102"/>
              <a:gd name="connsiteY3522" fmla="*/ 209551 h 6849554"/>
              <a:gd name="connsiteX3523" fmla="*/ 3188907 w 6273102"/>
              <a:gd name="connsiteY3523" fmla="*/ 208783 h 6849554"/>
              <a:gd name="connsiteX3524" fmla="*/ 3232468 w 6273102"/>
              <a:gd name="connsiteY3524" fmla="*/ 252344 h 6849554"/>
              <a:gd name="connsiteX3525" fmla="*/ 3188907 w 6273102"/>
              <a:gd name="connsiteY3525" fmla="*/ 295905 h 6849554"/>
              <a:gd name="connsiteX3526" fmla="*/ 3145346 w 6273102"/>
              <a:gd name="connsiteY3526" fmla="*/ 252344 h 6849554"/>
              <a:gd name="connsiteX3527" fmla="*/ 3188907 w 6273102"/>
              <a:gd name="connsiteY3527" fmla="*/ 208783 h 6849554"/>
              <a:gd name="connsiteX3528" fmla="*/ 3420492 w 6273102"/>
              <a:gd name="connsiteY3528" fmla="*/ 208344 h 6849554"/>
              <a:gd name="connsiteX3529" fmla="*/ 3448495 w 6273102"/>
              <a:gd name="connsiteY3529" fmla="*/ 236347 h 6849554"/>
              <a:gd name="connsiteX3530" fmla="*/ 3420492 w 6273102"/>
              <a:gd name="connsiteY3530" fmla="*/ 264351 h 6849554"/>
              <a:gd name="connsiteX3531" fmla="*/ 3392488 w 6273102"/>
              <a:gd name="connsiteY3531" fmla="*/ 236347 h 6849554"/>
              <a:gd name="connsiteX3532" fmla="*/ 3420492 w 6273102"/>
              <a:gd name="connsiteY3532" fmla="*/ 208344 h 6849554"/>
              <a:gd name="connsiteX3533" fmla="*/ 3309810 w 6273102"/>
              <a:gd name="connsiteY3533" fmla="*/ 205608 h 6849554"/>
              <a:gd name="connsiteX3534" fmla="*/ 3347466 w 6273102"/>
              <a:gd name="connsiteY3534" fmla="*/ 243263 h 6849554"/>
              <a:gd name="connsiteX3535" fmla="*/ 3309810 w 6273102"/>
              <a:gd name="connsiteY3535" fmla="*/ 280918 h 6849554"/>
              <a:gd name="connsiteX3536" fmla="*/ 3272154 w 6273102"/>
              <a:gd name="connsiteY3536" fmla="*/ 243263 h 6849554"/>
              <a:gd name="connsiteX3537" fmla="*/ 3309810 w 6273102"/>
              <a:gd name="connsiteY3537" fmla="*/ 205608 h 6849554"/>
              <a:gd name="connsiteX3538" fmla="*/ 2809113 w 6273102"/>
              <a:gd name="connsiteY3538" fmla="*/ 196022 h 6849554"/>
              <a:gd name="connsiteX3539" fmla="*/ 2883980 w 6273102"/>
              <a:gd name="connsiteY3539" fmla="*/ 270888 h 6849554"/>
              <a:gd name="connsiteX3540" fmla="*/ 2809113 w 6273102"/>
              <a:gd name="connsiteY3540" fmla="*/ 345753 h 6849554"/>
              <a:gd name="connsiteX3541" fmla="*/ 2734247 w 6273102"/>
              <a:gd name="connsiteY3541" fmla="*/ 270888 h 6849554"/>
              <a:gd name="connsiteX3542" fmla="*/ 2809113 w 6273102"/>
              <a:gd name="connsiteY3542" fmla="*/ 196022 h 6849554"/>
              <a:gd name="connsiteX3543" fmla="*/ 5890197 w 6273102"/>
              <a:gd name="connsiteY3543" fmla="*/ 190615 h 6849554"/>
              <a:gd name="connsiteX3544" fmla="*/ 5917883 w 6273102"/>
              <a:gd name="connsiteY3544" fmla="*/ 218301 h 6849554"/>
              <a:gd name="connsiteX3545" fmla="*/ 5890197 w 6273102"/>
              <a:gd name="connsiteY3545" fmla="*/ 245987 h 6849554"/>
              <a:gd name="connsiteX3546" fmla="*/ 5862512 w 6273102"/>
              <a:gd name="connsiteY3546" fmla="*/ 218301 h 6849554"/>
              <a:gd name="connsiteX3547" fmla="*/ 5890197 w 6273102"/>
              <a:gd name="connsiteY3547" fmla="*/ 190615 h 6849554"/>
              <a:gd name="connsiteX3548" fmla="*/ 5228336 w 6273102"/>
              <a:gd name="connsiteY3548" fmla="*/ 189302 h 6849554"/>
              <a:gd name="connsiteX3549" fmla="*/ 5256340 w 6273102"/>
              <a:gd name="connsiteY3549" fmla="*/ 217304 h 6849554"/>
              <a:gd name="connsiteX3550" fmla="*/ 5228336 w 6273102"/>
              <a:gd name="connsiteY3550" fmla="*/ 245308 h 6849554"/>
              <a:gd name="connsiteX3551" fmla="*/ 5200333 w 6273102"/>
              <a:gd name="connsiteY3551" fmla="*/ 217304 h 6849554"/>
              <a:gd name="connsiteX3552" fmla="*/ 5228336 w 6273102"/>
              <a:gd name="connsiteY3552" fmla="*/ 189302 h 6849554"/>
              <a:gd name="connsiteX3553" fmla="*/ 4349877 w 6273102"/>
              <a:gd name="connsiteY3553" fmla="*/ 186628 h 6849554"/>
              <a:gd name="connsiteX3554" fmla="*/ 4213670 w 6273102"/>
              <a:gd name="connsiteY3554" fmla="*/ 322834 h 6849554"/>
              <a:gd name="connsiteX3555" fmla="*/ 4349877 w 6273102"/>
              <a:gd name="connsiteY3555" fmla="*/ 459040 h 6849554"/>
              <a:gd name="connsiteX3556" fmla="*/ 4486085 w 6273102"/>
              <a:gd name="connsiteY3556" fmla="*/ 322834 h 6849554"/>
              <a:gd name="connsiteX3557" fmla="*/ 4349877 w 6273102"/>
              <a:gd name="connsiteY3557" fmla="*/ 186628 h 6849554"/>
              <a:gd name="connsiteX3558" fmla="*/ 5468112 w 6273102"/>
              <a:gd name="connsiteY3558" fmla="*/ 183695 h 6849554"/>
              <a:gd name="connsiteX3559" fmla="*/ 5495798 w 6273102"/>
              <a:gd name="connsiteY3559" fmla="*/ 211380 h 6849554"/>
              <a:gd name="connsiteX3560" fmla="*/ 5468112 w 6273102"/>
              <a:gd name="connsiteY3560" fmla="*/ 239066 h 6849554"/>
              <a:gd name="connsiteX3561" fmla="*/ 5440426 w 6273102"/>
              <a:gd name="connsiteY3561" fmla="*/ 211380 h 6849554"/>
              <a:gd name="connsiteX3562" fmla="*/ 5468112 w 6273102"/>
              <a:gd name="connsiteY3562" fmla="*/ 183695 h 6849554"/>
              <a:gd name="connsiteX3563" fmla="*/ 4948110 w 6273102"/>
              <a:gd name="connsiteY3563" fmla="*/ 183076 h 6849554"/>
              <a:gd name="connsiteX3564" fmla="*/ 4985766 w 6273102"/>
              <a:gd name="connsiteY3564" fmla="*/ 220731 h 6849554"/>
              <a:gd name="connsiteX3565" fmla="*/ 4948110 w 6273102"/>
              <a:gd name="connsiteY3565" fmla="*/ 258387 h 6849554"/>
              <a:gd name="connsiteX3566" fmla="*/ 4910454 w 6273102"/>
              <a:gd name="connsiteY3566" fmla="*/ 220731 h 6849554"/>
              <a:gd name="connsiteX3567" fmla="*/ 4948110 w 6273102"/>
              <a:gd name="connsiteY3567" fmla="*/ 183076 h 6849554"/>
              <a:gd name="connsiteX3568" fmla="*/ 3532949 w 6273102"/>
              <a:gd name="connsiteY3568" fmla="*/ 168531 h 6849554"/>
              <a:gd name="connsiteX3569" fmla="*/ 3560953 w 6273102"/>
              <a:gd name="connsiteY3569" fmla="*/ 196535 h 6849554"/>
              <a:gd name="connsiteX3570" fmla="*/ 3532949 w 6273102"/>
              <a:gd name="connsiteY3570" fmla="*/ 224537 h 6849554"/>
              <a:gd name="connsiteX3571" fmla="*/ 3504946 w 6273102"/>
              <a:gd name="connsiteY3571" fmla="*/ 196535 h 6849554"/>
              <a:gd name="connsiteX3572" fmla="*/ 3532949 w 6273102"/>
              <a:gd name="connsiteY3572" fmla="*/ 168531 h 6849554"/>
              <a:gd name="connsiteX3573" fmla="*/ 5112195 w 6273102"/>
              <a:gd name="connsiteY3573" fmla="*/ 165495 h 6849554"/>
              <a:gd name="connsiteX3574" fmla="*/ 5153279 w 6273102"/>
              <a:gd name="connsiteY3574" fmla="*/ 206579 h 6849554"/>
              <a:gd name="connsiteX3575" fmla="*/ 5112195 w 6273102"/>
              <a:gd name="connsiteY3575" fmla="*/ 247663 h 6849554"/>
              <a:gd name="connsiteX3576" fmla="*/ 5071111 w 6273102"/>
              <a:gd name="connsiteY3576" fmla="*/ 206579 h 6849554"/>
              <a:gd name="connsiteX3577" fmla="*/ 5112195 w 6273102"/>
              <a:gd name="connsiteY3577" fmla="*/ 165495 h 6849554"/>
              <a:gd name="connsiteX3578" fmla="*/ 5355082 w 6273102"/>
              <a:gd name="connsiteY3578" fmla="*/ 165363 h 6849554"/>
              <a:gd name="connsiteX3579" fmla="*/ 5409184 w 6273102"/>
              <a:gd name="connsiteY3579" fmla="*/ 219465 h 6849554"/>
              <a:gd name="connsiteX3580" fmla="*/ 5355082 w 6273102"/>
              <a:gd name="connsiteY3580" fmla="*/ 273566 h 6849554"/>
              <a:gd name="connsiteX3581" fmla="*/ 5300979 w 6273102"/>
              <a:gd name="connsiteY3581" fmla="*/ 219465 h 6849554"/>
              <a:gd name="connsiteX3582" fmla="*/ 5355082 w 6273102"/>
              <a:gd name="connsiteY3582" fmla="*/ 165363 h 6849554"/>
              <a:gd name="connsiteX3583" fmla="*/ 5573014 w 6273102"/>
              <a:gd name="connsiteY3583" fmla="*/ 164791 h 6849554"/>
              <a:gd name="connsiteX3584" fmla="*/ 5600700 w 6273102"/>
              <a:gd name="connsiteY3584" fmla="*/ 192477 h 6849554"/>
              <a:gd name="connsiteX3585" fmla="*/ 5573014 w 6273102"/>
              <a:gd name="connsiteY3585" fmla="*/ 220163 h 6849554"/>
              <a:gd name="connsiteX3586" fmla="*/ 5545328 w 6273102"/>
              <a:gd name="connsiteY3586" fmla="*/ 192477 h 6849554"/>
              <a:gd name="connsiteX3587" fmla="*/ 5573014 w 6273102"/>
              <a:gd name="connsiteY3587" fmla="*/ 164791 h 6849554"/>
              <a:gd name="connsiteX3588" fmla="*/ 4349877 w 6273102"/>
              <a:gd name="connsiteY3588" fmla="*/ 157037 h 6849554"/>
              <a:gd name="connsiteX3589" fmla="*/ 4515676 w 6273102"/>
              <a:gd name="connsiteY3589" fmla="*/ 322834 h 6849554"/>
              <a:gd name="connsiteX3590" fmla="*/ 4349877 w 6273102"/>
              <a:gd name="connsiteY3590" fmla="*/ 488631 h 6849554"/>
              <a:gd name="connsiteX3591" fmla="*/ 4184079 w 6273102"/>
              <a:gd name="connsiteY3591" fmla="*/ 322834 h 6849554"/>
              <a:gd name="connsiteX3592" fmla="*/ 4349877 w 6273102"/>
              <a:gd name="connsiteY3592" fmla="*/ 157037 h 6849554"/>
              <a:gd name="connsiteX3593" fmla="*/ 2976499 w 6273102"/>
              <a:gd name="connsiteY3593" fmla="*/ 152969 h 6849554"/>
              <a:gd name="connsiteX3594" fmla="*/ 3030601 w 6273102"/>
              <a:gd name="connsiteY3594" fmla="*/ 207071 h 6849554"/>
              <a:gd name="connsiteX3595" fmla="*/ 2976499 w 6273102"/>
              <a:gd name="connsiteY3595" fmla="*/ 261172 h 6849554"/>
              <a:gd name="connsiteX3596" fmla="*/ 2922397 w 6273102"/>
              <a:gd name="connsiteY3596" fmla="*/ 207071 h 6849554"/>
              <a:gd name="connsiteX3597" fmla="*/ 2976499 w 6273102"/>
              <a:gd name="connsiteY3597" fmla="*/ 152969 h 6849554"/>
              <a:gd name="connsiteX3598" fmla="*/ 6121146 w 6273102"/>
              <a:gd name="connsiteY3598" fmla="*/ 151245 h 6849554"/>
              <a:gd name="connsiteX3599" fmla="*/ 6148832 w 6273102"/>
              <a:gd name="connsiteY3599" fmla="*/ 178931 h 6849554"/>
              <a:gd name="connsiteX3600" fmla="*/ 6121146 w 6273102"/>
              <a:gd name="connsiteY3600" fmla="*/ 206616 h 6849554"/>
              <a:gd name="connsiteX3601" fmla="*/ 6093461 w 6273102"/>
              <a:gd name="connsiteY3601" fmla="*/ 178931 h 6849554"/>
              <a:gd name="connsiteX3602" fmla="*/ 6121146 w 6273102"/>
              <a:gd name="connsiteY3602" fmla="*/ 151245 h 6849554"/>
              <a:gd name="connsiteX3603" fmla="*/ 3948938 w 6273102"/>
              <a:gd name="connsiteY3603" fmla="*/ 143766 h 6849554"/>
              <a:gd name="connsiteX3604" fmla="*/ 4022916 w 6273102"/>
              <a:gd name="connsiteY3604" fmla="*/ 217743 h 6849554"/>
              <a:gd name="connsiteX3605" fmla="*/ 3948938 w 6273102"/>
              <a:gd name="connsiteY3605" fmla="*/ 291720 h 6849554"/>
              <a:gd name="connsiteX3606" fmla="*/ 3874961 w 6273102"/>
              <a:gd name="connsiteY3606" fmla="*/ 217743 h 6849554"/>
              <a:gd name="connsiteX3607" fmla="*/ 3948938 w 6273102"/>
              <a:gd name="connsiteY3607" fmla="*/ 143766 h 6849554"/>
              <a:gd name="connsiteX3608" fmla="*/ 5816727 w 6273102"/>
              <a:gd name="connsiteY3608" fmla="*/ 139562 h 6849554"/>
              <a:gd name="connsiteX3609" fmla="*/ 5844413 w 6273102"/>
              <a:gd name="connsiteY3609" fmla="*/ 167248 h 6849554"/>
              <a:gd name="connsiteX3610" fmla="*/ 5816727 w 6273102"/>
              <a:gd name="connsiteY3610" fmla="*/ 194933 h 6849554"/>
              <a:gd name="connsiteX3611" fmla="*/ 5789041 w 6273102"/>
              <a:gd name="connsiteY3611" fmla="*/ 167248 h 6849554"/>
              <a:gd name="connsiteX3612" fmla="*/ 5816727 w 6273102"/>
              <a:gd name="connsiteY3612" fmla="*/ 139562 h 6849554"/>
              <a:gd name="connsiteX3613" fmla="*/ 3749230 w 6273102"/>
              <a:gd name="connsiteY3613" fmla="*/ 131201 h 6849554"/>
              <a:gd name="connsiteX3614" fmla="*/ 3786886 w 6273102"/>
              <a:gd name="connsiteY3614" fmla="*/ 168857 h 6849554"/>
              <a:gd name="connsiteX3615" fmla="*/ 3749230 w 6273102"/>
              <a:gd name="connsiteY3615" fmla="*/ 206511 h 6849554"/>
              <a:gd name="connsiteX3616" fmla="*/ 3711574 w 6273102"/>
              <a:gd name="connsiteY3616" fmla="*/ 168856 h 6849554"/>
              <a:gd name="connsiteX3617" fmla="*/ 3749230 w 6273102"/>
              <a:gd name="connsiteY3617" fmla="*/ 131201 h 6849554"/>
              <a:gd name="connsiteX3618" fmla="*/ 3131629 w 6273102"/>
              <a:gd name="connsiteY3618" fmla="*/ 131194 h 6849554"/>
              <a:gd name="connsiteX3619" fmla="*/ 3169285 w 6273102"/>
              <a:gd name="connsiteY3619" fmla="*/ 168849 h 6849554"/>
              <a:gd name="connsiteX3620" fmla="*/ 3131629 w 6273102"/>
              <a:gd name="connsiteY3620" fmla="*/ 206504 h 6849554"/>
              <a:gd name="connsiteX3621" fmla="*/ 3093973 w 6273102"/>
              <a:gd name="connsiteY3621" fmla="*/ 168848 h 6849554"/>
              <a:gd name="connsiteX3622" fmla="*/ 3131629 w 6273102"/>
              <a:gd name="connsiteY3622" fmla="*/ 131194 h 6849554"/>
              <a:gd name="connsiteX3623" fmla="*/ 2129790 w 6273102"/>
              <a:gd name="connsiteY3623" fmla="*/ 131192 h 6849554"/>
              <a:gd name="connsiteX3624" fmla="*/ 2157793 w 6273102"/>
              <a:gd name="connsiteY3624" fmla="*/ 159195 h 6849554"/>
              <a:gd name="connsiteX3625" fmla="*/ 2129790 w 6273102"/>
              <a:gd name="connsiteY3625" fmla="*/ 187199 h 6849554"/>
              <a:gd name="connsiteX3626" fmla="*/ 2101786 w 6273102"/>
              <a:gd name="connsiteY3626" fmla="*/ 159195 h 6849554"/>
              <a:gd name="connsiteX3627" fmla="*/ 2129790 w 6273102"/>
              <a:gd name="connsiteY3627" fmla="*/ 131192 h 6849554"/>
              <a:gd name="connsiteX3628" fmla="*/ 1960817 w 6273102"/>
              <a:gd name="connsiteY3628" fmla="*/ 126951 h 6849554"/>
              <a:gd name="connsiteX3629" fmla="*/ 2136331 w 6273102"/>
              <a:gd name="connsiteY3629" fmla="*/ 302463 h 6849554"/>
              <a:gd name="connsiteX3630" fmla="*/ 1960817 w 6273102"/>
              <a:gd name="connsiteY3630" fmla="*/ 477975 h 6849554"/>
              <a:gd name="connsiteX3631" fmla="*/ 1785303 w 6273102"/>
              <a:gd name="connsiteY3631" fmla="*/ 302463 h 6849554"/>
              <a:gd name="connsiteX3632" fmla="*/ 1960817 w 6273102"/>
              <a:gd name="connsiteY3632" fmla="*/ 126951 h 6849554"/>
              <a:gd name="connsiteX3633" fmla="*/ 4775010 w 6273102"/>
              <a:gd name="connsiteY3633" fmla="*/ 120325 h 6849554"/>
              <a:gd name="connsiteX3634" fmla="*/ 4713923 w 6273102"/>
              <a:gd name="connsiteY3634" fmla="*/ 181412 h 6849554"/>
              <a:gd name="connsiteX3635" fmla="*/ 4775010 w 6273102"/>
              <a:gd name="connsiteY3635" fmla="*/ 242498 h 6849554"/>
              <a:gd name="connsiteX3636" fmla="*/ 4836097 w 6273102"/>
              <a:gd name="connsiteY3636" fmla="*/ 181412 h 6849554"/>
              <a:gd name="connsiteX3637" fmla="*/ 4775010 w 6273102"/>
              <a:gd name="connsiteY3637" fmla="*/ 120325 h 6849554"/>
              <a:gd name="connsiteX3638" fmla="*/ 5732908 w 6273102"/>
              <a:gd name="connsiteY3638" fmla="*/ 112448 h 6849554"/>
              <a:gd name="connsiteX3639" fmla="*/ 5768277 w 6273102"/>
              <a:gd name="connsiteY3639" fmla="*/ 147818 h 6849554"/>
              <a:gd name="connsiteX3640" fmla="*/ 5732908 w 6273102"/>
              <a:gd name="connsiteY3640" fmla="*/ 183187 h 6849554"/>
              <a:gd name="connsiteX3641" fmla="*/ 5697539 w 6273102"/>
              <a:gd name="connsiteY3641" fmla="*/ 147818 h 6849554"/>
              <a:gd name="connsiteX3642" fmla="*/ 5732908 w 6273102"/>
              <a:gd name="connsiteY3642" fmla="*/ 112448 h 6849554"/>
              <a:gd name="connsiteX3643" fmla="*/ 4979225 w 6273102"/>
              <a:gd name="connsiteY3643" fmla="*/ 105298 h 6849554"/>
              <a:gd name="connsiteX3644" fmla="*/ 5020310 w 6273102"/>
              <a:gd name="connsiteY3644" fmla="*/ 146382 h 6849554"/>
              <a:gd name="connsiteX3645" fmla="*/ 4979225 w 6273102"/>
              <a:gd name="connsiteY3645" fmla="*/ 187466 h 6849554"/>
              <a:gd name="connsiteX3646" fmla="*/ 4938141 w 6273102"/>
              <a:gd name="connsiteY3646" fmla="*/ 146382 h 6849554"/>
              <a:gd name="connsiteX3647" fmla="*/ 4979225 w 6273102"/>
              <a:gd name="connsiteY3647" fmla="*/ 105298 h 6849554"/>
              <a:gd name="connsiteX3648" fmla="*/ 5505323 w 6273102"/>
              <a:gd name="connsiteY3648" fmla="*/ 103260 h 6849554"/>
              <a:gd name="connsiteX3649" fmla="*/ 5533009 w 6273102"/>
              <a:gd name="connsiteY3649" fmla="*/ 130946 h 6849554"/>
              <a:gd name="connsiteX3650" fmla="*/ 5505323 w 6273102"/>
              <a:gd name="connsiteY3650" fmla="*/ 158632 h 6849554"/>
              <a:gd name="connsiteX3651" fmla="*/ 5477637 w 6273102"/>
              <a:gd name="connsiteY3651" fmla="*/ 130946 h 6849554"/>
              <a:gd name="connsiteX3652" fmla="*/ 5505323 w 6273102"/>
              <a:gd name="connsiteY3652" fmla="*/ 103260 h 6849554"/>
              <a:gd name="connsiteX3653" fmla="*/ 6053455 w 6273102"/>
              <a:gd name="connsiteY3653" fmla="*/ 89714 h 6849554"/>
              <a:gd name="connsiteX3654" fmla="*/ 6081141 w 6273102"/>
              <a:gd name="connsiteY3654" fmla="*/ 117400 h 6849554"/>
              <a:gd name="connsiteX3655" fmla="*/ 6053455 w 6273102"/>
              <a:gd name="connsiteY3655" fmla="*/ 145086 h 6849554"/>
              <a:gd name="connsiteX3656" fmla="*/ 6025769 w 6273102"/>
              <a:gd name="connsiteY3656" fmla="*/ 117400 h 6849554"/>
              <a:gd name="connsiteX3657" fmla="*/ 6053455 w 6273102"/>
              <a:gd name="connsiteY3657" fmla="*/ 89714 h 6849554"/>
              <a:gd name="connsiteX3658" fmla="*/ 4566158 w 6273102"/>
              <a:gd name="connsiteY3658" fmla="*/ 89210 h 6849554"/>
              <a:gd name="connsiteX3659" fmla="*/ 4620260 w 6273102"/>
              <a:gd name="connsiteY3659" fmla="*/ 143312 h 6849554"/>
              <a:gd name="connsiteX3660" fmla="*/ 4566158 w 6273102"/>
              <a:gd name="connsiteY3660" fmla="*/ 197413 h 6849554"/>
              <a:gd name="connsiteX3661" fmla="*/ 4512056 w 6273102"/>
              <a:gd name="connsiteY3661" fmla="*/ 143312 h 6849554"/>
              <a:gd name="connsiteX3662" fmla="*/ 4566158 w 6273102"/>
              <a:gd name="connsiteY3662" fmla="*/ 89210 h 6849554"/>
              <a:gd name="connsiteX3663" fmla="*/ 2617534 w 6273102"/>
              <a:gd name="connsiteY3663" fmla="*/ 87452 h 6849554"/>
              <a:gd name="connsiteX3664" fmla="*/ 2652903 w 6273102"/>
              <a:gd name="connsiteY3664" fmla="*/ 122821 h 6849554"/>
              <a:gd name="connsiteX3665" fmla="*/ 2617534 w 6273102"/>
              <a:gd name="connsiteY3665" fmla="*/ 158190 h 6849554"/>
              <a:gd name="connsiteX3666" fmla="*/ 2582165 w 6273102"/>
              <a:gd name="connsiteY3666" fmla="*/ 122821 h 6849554"/>
              <a:gd name="connsiteX3667" fmla="*/ 2617534 w 6273102"/>
              <a:gd name="connsiteY3667" fmla="*/ 87452 h 6849554"/>
              <a:gd name="connsiteX3668" fmla="*/ 3442018 w 6273102"/>
              <a:gd name="connsiteY3668" fmla="*/ 83308 h 6849554"/>
              <a:gd name="connsiteX3669" fmla="*/ 3477387 w 6273102"/>
              <a:gd name="connsiteY3669" fmla="*/ 118678 h 6849554"/>
              <a:gd name="connsiteX3670" fmla="*/ 3442018 w 6273102"/>
              <a:gd name="connsiteY3670" fmla="*/ 154047 h 6849554"/>
              <a:gd name="connsiteX3671" fmla="*/ 3406649 w 6273102"/>
              <a:gd name="connsiteY3671" fmla="*/ 118678 h 6849554"/>
              <a:gd name="connsiteX3672" fmla="*/ 3442018 w 6273102"/>
              <a:gd name="connsiteY3672" fmla="*/ 83308 h 6849554"/>
              <a:gd name="connsiteX3673" fmla="*/ 3315018 w 6273102"/>
              <a:gd name="connsiteY3673" fmla="*/ 80705 h 6849554"/>
              <a:gd name="connsiteX3674" fmla="*/ 3369120 w 6273102"/>
              <a:gd name="connsiteY3674" fmla="*/ 134807 h 6849554"/>
              <a:gd name="connsiteX3675" fmla="*/ 3315018 w 6273102"/>
              <a:gd name="connsiteY3675" fmla="*/ 188908 h 6849554"/>
              <a:gd name="connsiteX3676" fmla="*/ 3260916 w 6273102"/>
              <a:gd name="connsiteY3676" fmla="*/ 134807 h 6849554"/>
              <a:gd name="connsiteX3677" fmla="*/ 3315018 w 6273102"/>
              <a:gd name="connsiteY3677" fmla="*/ 80705 h 6849554"/>
              <a:gd name="connsiteX3678" fmla="*/ 5954776 w 6273102"/>
              <a:gd name="connsiteY3678" fmla="*/ 80317 h 6849554"/>
              <a:gd name="connsiteX3679" fmla="*/ 5995861 w 6273102"/>
              <a:gd name="connsiteY3679" fmla="*/ 121401 h 6849554"/>
              <a:gd name="connsiteX3680" fmla="*/ 5954776 w 6273102"/>
              <a:gd name="connsiteY3680" fmla="*/ 162485 h 6849554"/>
              <a:gd name="connsiteX3681" fmla="*/ 5913692 w 6273102"/>
              <a:gd name="connsiteY3681" fmla="*/ 121401 h 6849554"/>
              <a:gd name="connsiteX3682" fmla="*/ 5954776 w 6273102"/>
              <a:gd name="connsiteY3682" fmla="*/ 80317 h 6849554"/>
              <a:gd name="connsiteX3683" fmla="*/ 5421504 w 6273102"/>
              <a:gd name="connsiteY3683" fmla="*/ 76147 h 6849554"/>
              <a:gd name="connsiteX3684" fmla="*/ 5456873 w 6273102"/>
              <a:gd name="connsiteY3684" fmla="*/ 111516 h 6849554"/>
              <a:gd name="connsiteX3685" fmla="*/ 5421504 w 6273102"/>
              <a:gd name="connsiteY3685" fmla="*/ 146886 h 6849554"/>
              <a:gd name="connsiteX3686" fmla="*/ 5386134 w 6273102"/>
              <a:gd name="connsiteY3686" fmla="*/ 111516 h 6849554"/>
              <a:gd name="connsiteX3687" fmla="*/ 5421504 w 6273102"/>
              <a:gd name="connsiteY3687" fmla="*/ 76147 h 6849554"/>
              <a:gd name="connsiteX3688" fmla="*/ 4455541 w 6273102"/>
              <a:gd name="connsiteY3688" fmla="*/ 70626 h 6849554"/>
              <a:gd name="connsiteX3689" fmla="*/ 4493197 w 6273102"/>
              <a:gd name="connsiteY3689" fmla="*/ 108282 h 6849554"/>
              <a:gd name="connsiteX3690" fmla="*/ 4455541 w 6273102"/>
              <a:gd name="connsiteY3690" fmla="*/ 145936 h 6849554"/>
              <a:gd name="connsiteX3691" fmla="*/ 4417885 w 6273102"/>
              <a:gd name="connsiteY3691" fmla="*/ 108282 h 6849554"/>
              <a:gd name="connsiteX3692" fmla="*/ 4455541 w 6273102"/>
              <a:gd name="connsiteY3692" fmla="*/ 70626 h 6849554"/>
              <a:gd name="connsiteX3693" fmla="*/ 6196966 w 6273102"/>
              <a:gd name="connsiteY3693" fmla="*/ 70337 h 6849554"/>
              <a:gd name="connsiteX3694" fmla="*/ 6224969 w 6273102"/>
              <a:gd name="connsiteY3694" fmla="*/ 98340 h 6849554"/>
              <a:gd name="connsiteX3695" fmla="*/ 6196966 w 6273102"/>
              <a:gd name="connsiteY3695" fmla="*/ 126344 h 6849554"/>
              <a:gd name="connsiteX3696" fmla="*/ 6168962 w 6273102"/>
              <a:gd name="connsiteY3696" fmla="*/ 98340 h 6849554"/>
              <a:gd name="connsiteX3697" fmla="*/ 6196966 w 6273102"/>
              <a:gd name="connsiteY3697" fmla="*/ 70337 h 6849554"/>
              <a:gd name="connsiteX3698" fmla="*/ 5126673 w 6273102"/>
              <a:gd name="connsiteY3698" fmla="*/ 63645 h 6849554"/>
              <a:gd name="connsiteX3699" fmla="*/ 5168329 w 6273102"/>
              <a:gd name="connsiteY3699" fmla="*/ 105301 h 6849554"/>
              <a:gd name="connsiteX3700" fmla="*/ 5126673 w 6273102"/>
              <a:gd name="connsiteY3700" fmla="*/ 146956 h 6849554"/>
              <a:gd name="connsiteX3701" fmla="*/ 5085016 w 6273102"/>
              <a:gd name="connsiteY3701" fmla="*/ 105301 h 6849554"/>
              <a:gd name="connsiteX3702" fmla="*/ 5126673 w 6273102"/>
              <a:gd name="connsiteY3702" fmla="*/ 63645 h 6849554"/>
              <a:gd name="connsiteX3703" fmla="*/ 4366831 w 6273102"/>
              <a:gd name="connsiteY3703" fmla="*/ 60204 h 6849554"/>
              <a:gd name="connsiteX3704" fmla="*/ 4404487 w 6273102"/>
              <a:gd name="connsiteY3704" fmla="*/ 97860 h 6849554"/>
              <a:gd name="connsiteX3705" fmla="*/ 4366831 w 6273102"/>
              <a:gd name="connsiteY3705" fmla="*/ 135515 h 6849554"/>
              <a:gd name="connsiteX3706" fmla="*/ 4329175 w 6273102"/>
              <a:gd name="connsiteY3706" fmla="*/ 97860 h 6849554"/>
              <a:gd name="connsiteX3707" fmla="*/ 4366831 w 6273102"/>
              <a:gd name="connsiteY3707" fmla="*/ 60204 h 6849554"/>
              <a:gd name="connsiteX3708" fmla="*/ 5277232 w 6273102"/>
              <a:gd name="connsiteY3708" fmla="*/ 59489 h 6849554"/>
              <a:gd name="connsiteX3709" fmla="*/ 5312601 w 6273102"/>
              <a:gd name="connsiteY3709" fmla="*/ 94859 h 6849554"/>
              <a:gd name="connsiteX3710" fmla="*/ 5277232 w 6273102"/>
              <a:gd name="connsiteY3710" fmla="*/ 130227 h 6849554"/>
              <a:gd name="connsiteX3711" fmla="*/ 5241863 w 6273102"/>
              <a:gd name="connsiteY3711" fmla="*/ 94859 h 6849554"/>
              <a:gd name="connsiteX3712" fmla="*/ 5277232 w 6273102"/>
              <a:gd name="connsiteY3712" fmla="*/ 59489 h 6849554"/>
              <a:gd name="connsiteX3713" fmla="*/ 5844159 w 6273102"/>
              <a:gd name="connsiteY3713" fmla="*/ 59171 h 6849554"/>
              <a:gd name="connsiteX3714" fmla="*/ 5871845 w 6273102"/>
              <a:gd name="connsiteY3714" fmla="*/ 86857 h 6849554"/>
              <a:gd name="connsiteX3715" fmla="*/ 5844159 w 6273102"/>
              <a:gd name="connsiteY3715" fmla="*/ 114543 h 6849554"/>
              <a:gd name="connsiteX3716" fmla="*/ 5816474 w 6273102"/>
              <a:gd name="connsiteY3716" fmla="*/ 86857 h 6849554"/>
              <a:gd name="connsiteX3717" fmla="*/ 5844159 w 6273102"/>
              <a:gd name="connsiteY3717" fmla="*/ 59171 h 6849554"/>
              <a:gd name="connsiteX3718" fmla="*/ 3588321 w 6273102"/>
              <a:gd name="connsiteY3718" fmla="*/ 58543 h 6849554"/>
              <a:gd name="connsiteX3719" fmla="*/ 3625977 w 6273102"/>
              <a:gd name="connsiteY3719" fmla="*/ 96199 h 6849554"/>
              <a:gd name="connsiteX3720" fmla="*/ 3588321 w 6273102"/>
              <a:gd name="connsiteY3720" fmla="*/ 133853 h 6849554"/>
              <a:gd name="connsiteX3721" fmla="*/ 3550665 w 6273102"/>
              <a:gd name="connsiteY3721" fmla="*/ 96198 h 6849554"/>
              <a:gd name="connsiteX3722" fmla="*/ 3588321 w 6273102"/>
              <a:gd name="connsiteY3722" fmla="*/ 58543 h 6849554"/>
              <a:gd name="connsiteX3723" fmla="*/ 3039173 w 6273102"/>
              <a:gd name="connsiteY3723" fmla="*/ 54163 h 6849554"/>
              <a:gd name="connsiteX3724" fmla="*/ 3067177 w 6273102"/>
              <a:gd name="connsiteY3724" fmla="*/ 82167 h 6849554"/>
              <a:gd name="connsiteX3725" fmla="*/ 3039173 w 6273102"/>
              <a:gd name="connsiteY3725" fmla="*/ 110170 h 6849554"/>
              <a:gd name="connsiteX3726" fmla="*/ 3011170 w 6273102"/>
              <a:gd name="connsiteY3726" fmla="*/ 82167 h 6849554"/>
              <a:gd name="connsiteX3727" fmla="*/ 3039173 w 6273102"/>
              <a:gd name="connsiteY3727" fmla="*/ 54163 h 6849554"/>
              <a:gd name="connsiteX3728" fmla="*/ 4776788 w 6273102"/>
              <a:gd name="connsiteY3728" fmla="*/ 53206 h 6849554"/>
              <a:gd name="connsiteX3729" fmla="*/ 4904868 w 6273102"/>
              <a:gd name="connsiteY3729" fmla="*/ 181285 h 6849554"/>
              <a:gd name="connsiteX3730" fmla="*/ 4776788 w 6273102"/>
              <a:gd name="connsiteY3730" fmla="*/ 309362 h 6849554"/>
              <a:gd name="connsiteX3731" fmla="*/ 4648708 w 6273102"/>
              <a:gd name="connsiteY3731" fmla="*/ 181285 h 6849554"/>
              <a:gd name="connsiteX3732" fmla="*/ 4776788 w 6273102"/>
              <a:gd name="connsiteY3732" fmla="*/ 53206 h 6849554"/>
              <a:gd name="connsiteX3733" fmla="*/ 4112515 w 6273102"/>
              <a:gd name="connsiteY3733" fmla="*/ 46424 h 6849554"/>
              <a:gd name="connsiteX3734" fmla="*/ 4150170 w 6273102"/>
              <a:gd name="connsiteY3734" fmla="*/ 84080 h 6849554"/>
              <a:gd name="connsiteX3735" fmla="*/ 4112515 w 6273102"/>
              <a:gd name="connsiteY3735" fmla="*/ 121735 h 6849554"/>
              <a:gd name="connsiteX3736" fmla="*/ 4074859 w 6273102"/>
              <a:gd name="connsiteY3736" fmla="*/ 84080 h 6849554"/>
              <a:gd name="connsiteX3737" fmla="*/ 4112515 w 6273102"/>
              <a:gd name="connsiteY3737" fmla="*/ 46424 h 6849554"/>
              <a:gd name="connsiteX3738" fmla="*/ 3913568 w 6273102"/>
              <a:gd name="connsiteY3738" fmla="*/ 41278 h 6849554"/>
              <a:gd name="connsiteX3739" fmla="*/ 3951224 w 6273102"/>
              <a:gd name="connsiteY3739" fmla="*/ 78934 h 6849554"/>
              <a:gd name="connsiteX3740" fmla="*/ 3913568 w 6273102"/>
              <a:gd name="connsiteY3740" fmla="*/ 116589 h 6849554"/>
              <a:gd name="connsiteX3741" fmla="*/ 3875912 w 6273102"/>
              <a:gd name="connsiteY3741" fmla="*/ 78934 h 6849554"/>
              <a:gd name="connsiteX3742" fmla="*/ 3913568 w 6273102"/>
              <a:gd name="connsiteY3742" fmla="*/ 41278 h 6849554"/>
              <a:gd name="connsiteX3743" fmla="*/ 4017327 w 6273102"/>
              <a:gd name="connsiteY3743" fmla="*/ 41218 h 6849554"/>
              <a:gd name="connsiteX3744" fmla="*/ 4054983 w 6273102"/>
              <a:gd name="connsiteY3744" fmla="*/ 78873 h 6849554"/>
              <a:gd name="connsiteX3745" fmla="*/ 4017327 w 6273102"/>
              <a:gd name="connsiteY3745" fmla="*/ 116528 h 6849554"/>
              <a:gd name="connsiteX3746" fmla="*/ 3979671 w 6273102"/>
              <a:gd name="connsiteY3746" fmla="*/ 78873 h 6849554"/>
              <a:gd name="connsiteX3747" fmla="*/ 4017327 w 6273102"/>
              <a:gd name="connsiteY3747" fmla="*/ 41218 h 6849554"/>
              <a:gd name="connsiteX3748" fmla="*/ 5640515 w 6273102"/>
              <a:gd name="connsiteY3748" fmla="*/ 40756 h 6849554"/>
              <a:gd name="connsiteX3749" fmla="*/ 5694617 w 6273102"/>
              <a:gd name="connsiteY3749" fmla="*/ 94858 h 6849554"/>
              <a:gd name="connsiteX3750" fmla="*/ 5640515 w 6273102"/>
              <a:gd name="connsiteY3750" fmla="*/ 148959 h 6849554"/>
              <a:gd name="connsiteX3751" fmla="*/ 5586413 w 6273102"/>
              <a:gd name="connsiteY3751" fmla="*/ 94858 h 6849554"/>
              <a:gd name="connsiteX3752" fmla="*/ 5640515 w 6273102"/>
              <a:gd name="connsiteY3752" fmla="*/ 40756 h 6849554"/>
              <a:gd name="connsiteX3753" fmla="*/ 3730181 w 6273102"/>
              <a:gd name="connsiteY3753" fmla="*/ 36129 h 6849554"/>
              <a:gd name="connsiteX3754" fmla="*/ 3771265 w 6273102"/>
              <a:gd name="connsiteY3754" fmla="*/ 77212 h 6849554"/>
              <a:gd name="connsiteX3755" fmla="*/ 3730181 w 6273102"/>
              <a:gd name="connsiteY3755" fmla="*/ 118297 h 6849554"/>
              <a:gd name="connsiteX3756" fmla="*/ 3689096 w 6273102"/>
              <a:gd name="connsiteY3756" fmla="*/ 77212 h 6849554"/>
              <a:gd name="connsiteX3757" fmla="*/ 3730181 w 6273102"/>
              <a:gd name="connsiteY3757" fmla="*/ 36129 h 6849554"/>
              <a:gd name="connsiteX3758" fmla="*/ 5022914 w 6273102"/>
              <a:gd name="connsiteY3758" fmla="*/ 36083 h 6849554"/>
              <a:gd name="connsiteX3759" fmla="*/ 5050600 w 6273102"/>
              <a:gd name="connsiteY3759" fmla="*/ 63769 h 6849554"/>
              <a:gd name="connsiteX3760" fmla="*/ 5022914 w 6273102"/>
              <a:gd name="connsiteY3760" fmla="*/ 91455 h 6849554"/>
              <a:gd name="connsiteX3761" fmla="*/ 4995228 w 6273102"/>
              <a:gd name="connsiteY3761" fmla="*/ 63769 h 6849554"/>
              <a:gd name="connsiteX3762" fmla="*/ 5022914 w 6273102"/>
              <a:gd name="connsiteY3762" fmla="*/ 36083 h 6849554"/>
              <a:gd name="connsiteX3763" fmla="*/ 2388744 w 6273102"/>
              <a:gd name="connsiteY3763" fmla="*/ 35310 h 6849554"/>
              <a:gd name="connsiteX3764" fmla="*/ 2424113 w 6273102"/>
              <a:gd name="connsiteY3764" fmla="*/ 70680 h 6849554"/>
              <a:gd name="connsiteX3765" fmla="*/ 2388744 w 6273102"/>
              <a:gd name="connsiteY3765" fmla="*/ 106048 h 6849554"/>
              <a:gd name="connsiteX3766" fmla="*/ 2353375 w 6273102"/>
              <a:gd name="connsiteY3766" fmla="*/ 70680 h 6849554"/>
              <a:gd name="connsiteX3767" fmla="*/ 2388744 w 6273102"/>
              <a:gd name="connsiteY3767" fmla="*/ 35310 h 6849554"/>
              <a:gd name="connsiteX3768" fmla="*/ 2786190 w 6273102"/>
              <a:gd name="connsiteY3768" fmla="*/ 33336 h 6849554"/>
              <a:gd name="connsiteX3769" fmla="*/ 2814193 w 6273102"/>
              <a:gd name="connsiteY3769" fmla="*/ 61339 h 6849554"/>
              <a:gd name="connsiteX3770" fmla="*/ 2786190 w 6273102"/>
              <a:gd name="connsiteY3770" fmla="*/ 89342 h 6849554"/>
              <a:gd name="connsiteX3771" fmla="*/ 2758186 w 6273102"/>
              <a:gd name="connsiteY3771" fmla="*/ 61339 h 6849554"/>
              <a:gd name="connsiteX3772" fmla="*/ 2786190 w 6273102"/>
              <a:gd name="connsiteY3772" fmla="*/ 33336 h 6849554"/>
              <a:gd name="connsiteX3773" fmla="*/ 5747195 w 6273102"/>
              <a:gd name="connsiteY3773" fmla="*/ 29136 h 6849554"/>
              <a:gd name="connsiteX3774" fmla="*/ 5774881 w 6273102"/>
              <a:gd name="connsiteY3774" fmla="*/ 56822 h 6849554"/>
              <a:gd name="connsiteX3775" fmla="*/ 5747195 w 6273102"/>
              <a:gd name="connsiteY3775" fmla="*/ 84508 h 6849554"/>
              <a:gd name="connsiteX3776" fmla="*/ 5719509 w 6273102"/>
              <a:gd name="connsiteY3776" fmla="*/ 56822 h 6849554"/>
              <a:gd name="connsiteX3777" fmla="*/ 5747195 w 6273102"/>
              <a:gd name="connsiteY3777" fmla="*/ 29136 h 6849554"/>
              <a:gd name="connsiteX3778" fmla="*/ 4628452 w 6273102"/>
              <a:gd name="connsiteY3778" fmla="*/ 28848 h 6849554"/>
              <a:gd name="connsiteX3779" fmla="*/ 4656455 w 6273102"/>
              <a:gd name="connsiteY3779" fmla="*/ 56850 h 6849554"/>
              <a:gd name="connsiteX3780" fmla="*/ 4628452 w 6273102"/>
              <a:gd name="connsiteY3780" fmla="*/ 84854 h 6849554"/>
              <a:gd name="connsiteX3781" fmla="*/ 4600448 w 6273102"/>
              <a:gd name="connsiteY3781" fmla="*/ 56850 h 6849554"/>
              <a:gd name="connsiteX3782" fmla="*/ 4628452 w 6273102"/>
              <a:gd name="connsiteY3782" fmla="*/ 28848 h 6849554"/>
              <a:gd name="connsiteX3783" fmla="*/ 5532755 w 6273102"/>
              <a:gd name="connsiteY3783" fmla="*/ 22807 h 6849554"/>
              <a:gd name="connsiteX3784" fmla="*/ 5560441 w 6273102"/>
              <a:gd name="connsiteY3784" fmla="*/ 50492 h 6849554"/>
              <a:gd name="connsiteX3785" fmla="*/ 5532755 w 6273102"/>
              <a:gd name="connsiteY3785" fmla="*/ 78178 h 6849554"/>
              <a:gd name="connsiteX3786" fmla="*/ 5505069 w 6273102"/>
              <a:gd name="connsiteY3786" fmla="*/ 50492 h 6849554"/>
              <a:gd name="connsiteX3787" fmla="*/ 5532755 w 6273102"/>
              <a:gd name="connsiteY3787" fmla="*/ 22807 h 6849554"/>
              <a:gd name="connsiteX3788" fmla="*/ 4926012 w 6273102"/>
              <a:gd name="connsiteY3788" fmla="*/ 19198 h 6849554"/>
              <a:gd name="connsiteX3789" fmla="*/ 4963668 w 6273102"/>
              <a:gd name="connsiteY3789" fmla="*/ 56852 h 6849554"/>
              <a:gd name="connsiteX3790" fmla="*/ 4926012 w 6273102"/>
              <a:gd name="connsiteY3790" fmla="*/ 94507 h 6849554"/>
              <a:gd name="connsiteX3791" fmla="*/ 4888357 w 6273102"/>
              <a:gd name="connsiteY3791" fmla="*/ 56852 h 6849554"/>
              <a:gd name="connsiteX3792" fmla="*/ 4926012 w 6273102"/>
              <a:gd name="connsiteY3792" fmla="*/ 19198 h 6849554"/>
              <a:gd name="connsiteX3793" fmla="*/ 2231517 w 6273102"/>
              <a:gd name="connsiteY3793" fmla="*/ 17270 h 6849554"/>
              <a:gd name="connsiteX3794" fmla="*/ 2285619 w 6273102"/>
              <a:gd name="connsiteY3794" fmla="*/ 71371 h 6849554"/>
              <a:gd name="connsiteX3795" fmla="*/ 2231517 w 6273102"/>
              <a:gd name="connsiteY3795" fmla="*/ 125473 h 6849554"/>
              <a:gd name="connsiteX3796" fmla="*/ 2177415 w 6273102"/>
              <a:gd name="connsiteY3796" fmla="*/ 71371 h 6849554"/>
              <a:gd name="connsiteX3797" fmla="*/ 2231517 w 6273102"/>
              <a:gd name="connsiteY3797" fmla="*/ 17270 h 6849554"/>
              <a:gd name="connsiteX3798" fmla="*/ 2497137 w 6273102"/>
              <a:gd name="connsiteY3798" fmla="*/ 16571 h 6849554"/>
              <a:gd name="connsiteX3799" fmla="*/ 2551239 w 6273102"/>
              <a:gd name="connsiteY3799" fmla="*/ 70672 h 6849554"/>
              <a:gd name="connsiteX3800" fmla="*/ 2497137 w 6273102"/>
              <a:gd name="connsiteY3800" fmla="*/ 124774 h 6849554"/>
              <a:gd name="connsiteX3801" fmla="*/ 2443035 w 6273102"/>
              <a:gd name="connsiteY3801" fmla="*/ 70672 h 6849554"/>
              <a:gd name="connsiteX3802" fmla="*/ 2497137 w 6273102"/>
              <a:gd name="connsiteY3802" fmla="*/ 16571 h 6849554"/>
              <a:gd name="connsiteX3803" fmla="*/ 4233798 w 6273102"/>
              <a:gd name="connsiteY3803" fmla="*/ 15568 h 6849554"/>
              <a:gd name="connsiteX3804" fmla="*/ 4307776 w 6273102"/>
              <a:gd name="connsiteY3804" fmla="*/ 89545 h 6849554"/>
              <a:gd name="connsiteX3805" fmla="*/ 4233798 w 6273102"/>
              <a:gd name="connsiteY3805" fmla="*/ 163522 h 6849554"/>
              <a:gd name="connsiteX3806" fmla="*/ 4159821 w 6273102"/>
              <a:gd name="connsiteY3806" fmla="*/ 89545 h 6849554"/>
              <a:gd name="connsiteX3807" fmla="*/ 4233798 w 6273102"/>
              <a:gd name="connsiteY3807" fmla="*/ 15568 h 6849554"/>
              <a:gd name="connsiteX3808" fmla="*/ 4483163 w 6273102"/>
              <a:gd name="connsiteY3808" fmla="*/ 14979 h 6849554"/>
              <a:gd name="connsiteX3809" fmla="*/ 4511167 w 6273102"/>
              <a:gd name="connsiteY3809" fmla="*/ 42982 h 6849554"/>
              <a:gd name="connsiteX3810" fmla="*/ 4483163 w 6273102"/>
              <a:gd name="connsiteY3810" fmla="*/ 70985 h 6849554"/>
              <a:gd name="connsiteX3811" fmla="*/ 4455160 w 6273102"/>
              <a:gd name="connsiteY3811" fmla="*/ 42982 h 6849554"/>
              <a:gd name="connsiteX3812" fmla="*/ 4483163 w 6273102"/>
              <a:gd name="connsiteY3812" fmla="*/ 14979 h 6849554"/>
              <a:gd name="connsiteX3813" fmla="*/ 5195887 w 6273102"/>
              <a:gd name="connsiteY3813" fmla="*/ 14966 h 6849554"/>
              <a:gd name="connsiteX3814" fmla="*/ 5223891 w 6273102"/>
              <a:gd name="connsiteY3814" fmla="*/ 42970 h 6849554"/>
              <a:gd name="connsiteX3815" fmla="*/ 5195887 w 6273102"/>
              <a:gd name="connsiteY3815" fmla="*/ 70973 h 6849554"/>
              <a:gd name="connsiteX3816" fmla="*/ 5167884 w 6273102"/>
              <a:gd name="connsiteY3816" fmla="*/ 42970 h 6849554"/>
              <a:gd name="connsiteX3817" fmla="*/ 5195887 w 6273102"/>
              <a:gd name="connsiteY3817" fmla="*/ 14966 h 6849554"/>
              <a:gd name="connsiteX3818" fmla="*/ 2898458 w 6273102"/>
              <a:gd name="connsiteY3818" fmla="*/ 13016 h 6849554"/>
              <a:gd name="connsiteX3819" fmla="*/ 2926144 w 6273102"/>
              <a:gd name="connsiteY3819" fmla="*/ 40702 h 6849554"/>
              <a:gd name="connsiteX3820" fmla="*/ 2898458 w 6273102"/>
              <a:gd name="connsiteY3820" fmla="*/ 68388 h 6849554"/>
              <a:gd name="connsiteX3821" fmla="*/ 2870772 w 6273102"/>
              <a:gd name="connsiteY3821" fmla="*/ 40702 h 6849554"/>
              <a:gd name="connsiteX3822" fmla="*/ 2898458 w 6273102"/>
              <a:gd name="connsiteY3822" fmla="*/ 13016 h 6849554"/>
              <a:gd name="connsiteX3823" fmla="*/ 6080887 w 6273102"/>
              <a:gd name="connsiteY3823" fmla="*/ 9260 h 6849554"/>
              <a:gd name="connsiteX3824" fmla="*/ 6108573 w 6273102"/>
              <a:gd name="connsiteY3824" fmla="*/ 36946 h 6849554"/>
              <a:gd name="connsiteX3825" fmla="*/ 6080887 w 6273102"/>
              <a:gd name="connsiteY3825" fmla="*/ 64631 h 6849554"/>
              <a:gd name="connsiteX3826" fmla="*/ 6053201 w 6273102"/>
              <a:gd name="connsiteY3826" fmla="*/ 36946 h 6849554"/>
              <a:gd name="connsiteX3827" fmla="*/ 6080887 w 6273102"/>
              <a:gd name="connsiteY3827" fmla="*/ 9260 h 6849554"/>
              <a:gd name="connsiteX3828" fmla="*/ 4010796 w 6273102"/>
              <a:gd name="connsiteY3828" fmla="*/ 0 h 6849554"/>
              <a:gd name="connsiteX3829" fmla="*/ 4111362 w 6273102"/>
              <a:gd name="connsiteY3829" fmla="*/ 0 h 6849554"/>
              <a:gd name="connsiteX3830" fmla="*/ 4110929 w 6273102"/>
              <a:gd name="connsiteY3830" fmla="*/ 2141 h 6849554"/>
              <a:gd name="connsiteX3831" fmla="*/ 4061079 w 6273102"/>
              <a:gd name="connsiteY3831" fmla="*/ 35184 h 6849554"/>
              <a:gd name="connsiteX3832" fmla="*/ 4011229 w 6273102"/>
              <a:gd name="connsiteY3832" fmla="*/ 2141 h 6849554"/>
              <a:gd name="connsiteX3833" fmla="*/ 3405720 w 6273102"/>
              <a:gd name="connsiteY3833" fmla="*/ 0 h 6849554"/>
              <a:gd name="connsiteX3834" fmla="*/ 3480346 w 6273102"/>
              <a:gd name="connsiteY3834" fmla="*/ 0 h 6849554"/>
              <a:gd name="connsiteX3835" fmla="*/ 3469660 w 6273102"/>
              <a:gd name="connsiteY3835" fmla="*/ 25799 h 6849554"/>
              <a:gd name="connsiteX3836" fmla="*/ 3443033 w 6273102"/>
              <a:gd name="connsiteY3836" fmla="*/ 36828 h 6849554"/>
              <a:gd name="connsiteX3837" fmla="*/ 3416407 w 6273102"/>
              <a:gd name="connsiteY3837" fmla="*/ 25799 h 6849554"/>
              <a:gd name="connsiteX3838" fmla="*/ 2598113 w 6273102"/>
              <a:gd name="connsiteY3838" fmla="*/ 0 h 6849554"/>
              <a:gd name="connsiteX3839" fmla="*/ 2658290 w 6273102"/>
              <a:gd name="connsiteY3839" fmla="*/ 0 h 6849554"/>
              <a:gd name="connsiteX3840" fmla="*/ 2653211 w 6273102"/>
              <a:gd name="connsiteY3840" fmla="*/ 12261 h 6849554"/>
              <a:gd name="connsiteX3841" fmla="*/ 2628202 w 6273102"/>
              <a:gd name="connsiteY3841" fmla="*/ 22620 h 6849554"/>
              <a:gd name="connsiteX3842" fmla="*/ 2603192 w 6273102"/>
              <a:gd name="connsiteY3842" fmla="*/ 12261 h 68495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</a:cxnLst>
            <a:rect l="l" t="t" r="r" b="b"/>
            <a:pathLst>
              <a:path w="6273102" h="6849554">
                <a:moveTo>
                  <a:pt x="4061016" y="6782625"/>
                </a:moveTo>
                <a:cubicBezTo>
                  <a:pt x="4076481" y="6782625"/>
                  <a:pt x="4089019" y="6795162"/>
                  <a:pt x="4089019" y="6810629"/>
                </a:cubicBezTo>
                <a:cubicBezTo>
                  <a:pt x="4089019" y="6826094"/>
                  <a:pt x="4076482" y="6838632"/>
                  <a:pt x="4061016" y="6838632"/>
                </a:cubicBezTo>
                <a:cubicBezTo>
                  <a:pt x="4045550" y="6838632"/>
                  <a:pt x="4033012" y="6826095"/>
                  <a:pt x="4033012" y="6810629"/>
                </a:cubicBezTo>
                <a:cubicBezTo>
                  <a:pt x="4033012" y="6795163"/>
                  <a:pt x="4045549" y="6782625"/>
                  <a:pt x="4061016" y="6782625"/>
                </a:cubicBezTo>
                <a:close/>
                <a:moveTo>
                  <a:pt x="3926079" y="6782625"/>
                </a:moveTo>
                <a:cubicBezTo>
                  <a:pt x="3941544" y="6782625"/>
                  <a:pt x="3954082" y="6795162"/>
                  <a:pt x="3954082" y="6810629"/>
                </a:cubicBezTo>
                <a:cubicBezTo>
                  <a:pt x="3954082" y="6826094"/>
                  <a:pt x="3941545" y="6838632"/>
                  <a:pt x="3926079" y="6838632"/>
                </a:cubicBezTo>
                <a:cubicBezTo>
                  <a:pt x="3910613" y="6838632"/>
                  <a:pt x="3898075" y="6826095"/>
                  <a:pt x="3898075" y="6810629"/>
                </a:cubicBezTo>
                <a:cubicBezTo>
                  <a:pt x="3898075" y="6795163"/>
                  <a:pt x="3910612" y="6782625"/>
                  <a:pt x="3926079" y="6782625"/>
                </a:cubicBezTo>
                <a:close/>
                <a:moveTo>
                  <a:pt x="3825747" y="6779133"/>
                </a:moveTo>
                <a:cubicBezTo>
                  <a:pt x="3841213" y="6779133"/>
                  <a:pt x="3853751" y="6791670"/>
                  <a:pt x="3853751" y="6807136"/>
                </a:cubicBezTo>
                <a:cubicBezTo>
                  <a:pt x="3853751" y="6822602"/>
                  <a:pt x="3841214" y="6835140"/>
                  <a:pt x="3825747" y="6835140"/>
                </a:cubicBezTo>
                <a:cubicBezTo>
                  <a:pt x="3810282" y="6835140"/>
                  <a:pt x="3797744" y="6822603"/>
                  <a:pt x="3797744" y="6807136"/>
                </a:cubicBezTo>
                <a:cubicBezTo>
                  <a:pt x="3797744" y="6791671"/>
                  <a:pt x="3810281" y="6779133"/>
                  <a:pt x="3825747" y="6779133"/>
                </a:cubicBezTo>
                <a:close/>
                <a:moveTo>
                  <a:pt x="4916932" y="6770114"/>
                </a:moveTo>
                <a:cubicBezTo>
                  <a:pt x="4932398" y="6770114"/>
                  <a:pt x="4944936" y="6782652"/>
                  <a:pt x="4944936" y="6798118"/>
                </a:cubicBezTo>
                <a:cubicBezTo>
                  <a:pt x="4944936" y="6813584"/>
                  <a:pt x="4932399" y="6826122"/>
                  <a:pt x="4916932" y="6826122"/>
                </a:cubicBezTo>
                <a:cubicBezTo>
                  <a:pt x="4901466" y="6826122"/>
                  <a:pt x="4888928" y="6813585"/>
                  <a:pt x="4888928" y="6798118"/>
                </a:cubicBezTo>
                <a:cubicBezTo>
                  <a:pt x="4888928" y="6782652"/>
                  <a:pt x="4901466" y="6770114"/>
                  <a:pt x="4916932" y="6770114"/>
                </a:cubicBezTo>
                <a:close/>
                <a:moveTo>
                  <a:pt x="4237482" y="6768782"/>
                </a:moveTo>
                <a:cubicBezTo>
                  <a:pt x="4252948" y="6768782"/>
                  <a:pt x="4265486" y="6781319"/>
                  <a:pt x="4265486" y="6796785"/>
                </a:cubicBezTo>
                <a:cubicBezTo>
                  <a:pt x="4265486" y="6812251"/>
                  <a:pt x="4252949" y="6824789"/>
                  <a:pt x="4237482" y="6824789"/>
                </a:cubicBezTo>
                <a:cubicBezTo>
                  <a:pt x="4222016" y="6824789"/>
                  <a:pt x="4209478" y="6812252"/>
                  <a:pt x="4209478" y="6796785"/>
                </a:cubicBezTo>
                <a:cubicBezTo>
                  <a:pt x="4209478" y="6781320"/>
                  <a:pt x="4222016" y="6768782"/>
                  <a:pt x="4237482" y="6768782"/>
                </a:cubicBezTo>
                <a:close/>
                <a:moveTo>
                  <a:pt x="3572510" y="6762877"/>
                </a:moveTo>
                <a:cubicBezTo>
                  <a:pt x="3587800" y="6762877"/>
                  <a:pt x="3600196" y="6775272"/>
                  <a:pt x="3600196" y="6790563"/>
                </a:cubicBezTo>
                <a:cubicBezTo>
                  <a:pt x="3600196" y="6805854"/>
                  <a:pt x="3587800" y="6818249"/>
                  <a:pt x="3572510" y="6818249"/>
                </a:cubicBezTo>
                <a:cubicBezTo>
                  <a:pt x="3557219" y="6818249"/>
                  <a:pt x="3544824" y="6805854"/>
                  <a:pt x="3544824" y="6790563"/>
                </a:cubicBezTo>
                <a:cubicBezTo>
                  <a:pt x="3544824" y="6775272"/>
                  <a:pt x="3557219" y="6762877"/>
                  <a:pt x="3572510" y="6762877"/>
                </a:cubicBezTo>
                <a:close/>
                <a:moveTo>
                  <a:pt x="6237350" y="6761860"/>
                </a:moveTo>
                <a:cubicBezTo>
                  <a:pt x="6252816" y="6761860"/>
                  <a:pt x="6265354" y="6774397"/>
                  <a:pt x="6265354" y="6789864"/>
                </a:cubicBezTo>
                <a:cubicBezTo>
                  <a:pt x="6265354" y="6805329"/>
                  <a:pt x="6252817" y="6817867"/>
                  <a:pt x="6237350" y="6817867"/>
                </a:cubicBezTo>
                <a:cubicBezTo>
                  <a:pt x="6221885" y="6817867"/>
                  <a:pt x="6209347" y="6805330"/>
                  <a:pt x="6209347" y="6789864"/>
                </a:cubicBezTo>
                <a:cubicBezTo>
                  <a:pt x="6209347" y="6774398"/>
                  <a:pt x="6221884" y="6761860"/>
                  <a:pt x="6237350" y="6761860"/>
                </a:cubicBezTo>
                <a:close/>
                <a:moveTo>
                  <a:pt x="4451985" y="6761860"/>
                </a:moveTo>
                <a:cubicBezTo>
                  <a:pt x="4467451" y="6761860"/>
                  <a:pt x="4479989" y="6774397"/>
                  <a:pt x="4479989" y="6789864"/>
                </a:cubicBezTo>
                <a:cubicBezTo>
                  <a:pt x="4479989" y="6805329"/>
                  <a:pt x="4467452" y="6817867"/>
                  <a:pt x="4451985" y="6817867"/>
                </a:cubicBezTo>
                <a:cubicBezTo>
                  <a:pt x="4436520" y="6817867"/>
                  <a:pt x="4423982" y="6805330"/>
                  <a:pt x="4423982" y="6789864"/>
                </a:cubicBezTo>
                <a:cubicBezTo>
                  <a:pt x="4423982" y="6774398"/>
                  <a:pt x="4436519" y="6761860"/>
                  <a:pt x="4451985" y="6761860"/>
                </a:cubicBezTo>
                <a:close/>
                <a:moveTo>
                  <a:pt x="5261165" y="6756018"/>
                </a:moveTo>
                <a:cubicBezTo>
                  <a:pt x="5281961" y="6756018"/>
                  <a:pt x="5298821" y="6772876"/>
                  <a:pt x="5298821" y="6793673"/>
                </a:cubicBezTo>
                <a:cubicBezTo>
                  <a:pt x="5298821" y="6814470"/>
                  <a:pt x="5281962" y="6831329"/>
                  <a:pt x="5261165" y="6831329"/>
                </a:cubicBezTo>
                <a:cubicBezTo>
                  <a:pt x="5240368" y="6831329"/>
                  <a:pt x="5223509" y="6814471"/>
                  <a:pt x="5223509" y="6793673"/>
                </a:cubicBezTo>
                <a:cubicBezTo>
                  <a:pt x="5223509" y="6772877"/>
                  <a:pt x="5240368" y="6756018"/>
                  <a:pt x="5261165" y="6756018"/>
                </a:cubicBezTo>
                <a:close/>
                <a:moveTo>
                  <a:pt x="6088570" y="6754939"/>
                </a:moveTo>
                <a:cubicBezTo>
                  <a:pt x="6104036" y="6754939"/>
                  <a:pt x="6116574" y="6767476"/>
                  <a:pt x="6116574" y="6782943"/>
                </a:cubicBezTo>
                <a:cubicBezTo>
                  <a:pt x="6116574" y="6798409"/>
                  <a:pt x="6104037" y="6810947"/>
                  <a:pt x="6088570" y="6810947"/>
                </a:cubicBezTo>
                <a:cubicBezTo>
                  <a:pt x="6073104" y="6810947"/>
                  <a:pt x="6060566" y="6798409"/>
                  <a:pt x="6060566" y="6782943"/>
                </a:cubicBezTo>
                <a:cubicBezTo>
                  <a:pt x="6060566" y="6767477"/>
                  <a:pt x="6073104" y="6754939"/>
                  <a:pt x="6088570" y="6754939"/>
                </a:cubicBezTo>
                <a:close/>
                <a:moveTo>
                  <a:pt x="3099181" y="6754939"/>
                </a:moveTo>
                <a:cubicBezTo>
                  <a:pt x="3114647" y="6754939"/>
                  <a:pt x="3127185" y="6767476"/>
                  <a:pt x="3127185" y="6782943"/>
                </a:cubicBezTo>
                <a:cubicBezTo>
                  <a:pt x="3127185" y="6798409"/>
                  <a:pt x="3114648" y="6810947"/>
                  <a:pt x="3099181" y="6810947"/>
                </a:cubicBezTo>
                <a:cubicBezTo>
                  <a:pt x="3083715" y="6810947"/>
                  <a:pt x="3071177" y="6798409"/>
                  <a:pt x="3071177" y="6782943"/>
                </a:cubicBezTo>
                <a:cubicBezTo>
                  <a:pt x="3071177" y="6767477"/>
                  <a:pt x="3083715" y="6754939"/>
                  <a:pt x="3099181" y="6754939"/>
                </a:cubicBezTo>
                <a:close/>
                <a:moveTo>
                  <a:pt x="3469386" y="6751447"/>
                </a:moveTo>
                <a:cubicBezTo>
                  <a:pt x="3484852" y="6751447"/>
                  <a:pt x="3497390" y="6763984"/>
                  <a:pt x="3497390" y="6779451"/>
                </a:cubicBezTo>
                <a:cubicBezTo>
                  <a:pt x="3497390" y="6794916"/>
                  <a:pt x="3484853" y="6807454"/>
                  <a:pt x="3469386" y="6807454"/>
                </a:cubicBezTo>
                <a:cubicBezTo>
                  <a:pt x="3453921" y="6807454"/>
                  <a:pt x="3441383" y="6794917"/>
                  <a:pt x="3441383" y="6779451"/>
                </a:cubicBezTo>
                <a:cubicBezTo>
                  <a:pt x="3441383" y="6763985"/>
                  <a:pt x="3453920" y="6751447"/>
                  <a:pt x="3469386" y="6751447"/>
                </a:cubicBezTo>
                <a:close/>
                <a:moveTo>
                  <a:pt x="2877693" y="6751447"/>
                </a:moveTo>
                <a:cubicBezTo>
                  <a:pt x="2893159" y="6751447"/>
                  <a:pt x="2905697" y="6763984"/>
                  <a:pt x="2905697" y="6779451"/>
                </a:cubicBezTo>
                <a:cubicBezTo>
                  <a:pt x="2905697" y="6794916"/>
                  <a:pt x="2893159" y="6807454"/>
                  <a:pt x="2877693" y="6807454"/>
                </a:cubicBezTo>
                <a:cubicBezTo>
                  <a:pt x="2862227" y="6807454"/>
                  <a:pt x="2849689" y="6794917"/>
                  <a:pt x="2849689" y="6779451"/>
                </a:cubicBezTo>
                <a:cubicBezTo>
                  <a:pt x="2849689" y="6763985"/>
                  <a:pt x="2862226" y="6751447"/>
                  <a:pt x="2877693" y="6751447"/>
                </a:cubicBezTo>
                <a:close/>
                <a:moveTo>
                  <a:pt x="4993068" y="6749351"/>
                </a:moveTo>
                <a:cubicBezTo>
                  <a:pt x="5008534" y="6749351"/>
                  <a:pt x="5021072" y="6761888"/>
                  <a:pt x="5021072" y="6777355"/>
                </a:cubicBezTo>
                <a:cubicBezTo>
                  <a:pt x="5021072" y="6792821"/>
                  <a:pt x="5008535" y="6805359"/>
                  <a:pt x="4993068" y="6805359"/>
                </a:cubicBezTo>
                <a:cubicBezTo>
                  <a:pt x="4977602" y="6805359"/>
                  <a:pt x="4965064" y="6792821"/>
                  <a:pt x="4965064" y="6777355"/>
                </a:cubicBezTo>
                <a:cubicBezTo>
                  <a:pt x="4965064" y="6761889"/>
                  <a:pt x="4977602" y="6749351"/>
                  <a:pt x="4993068" y="6749351"/>
                </a:cubicBezTo>
                <a:close/>
                <a:moveTo>
                  <a:pt x="5721794" y="6748017"/>
                </a:moveTo>
                <a:cubicBezTo>
                  <a:pt x="5737260" y="6748017"/>
                  <a:pt x="5749798" y="6760554"/>
                  <a:pt x="5749798" y="6776020"/>
                </a:cubicBezTo>
                <a:cubicBezTo>
                  <a:pt x="5749798" y="6791486"/>
                  <a:pt x="5737261" y="6804024"/>
                  <a:pt x="5721794" y="6804024"/>
                </a:cubicBezTo>
                <a:cubicBezTo>
                  <a:pt x="5706328" y="6804024"/>
                  <a:pt x="5693790" y="6791487"/>
                  <a:pt x="5693790" y="6776020"/>
                </a:cubicBezTo>
                <a:cubicBezTo>
                  <a:pt x="5693790" y="6760555"/>
                  <a:pt x="5706328" y="6748017"/>
                  <a:pt x="5721794" y="6748017"/>
                </a:cubicBezTo>
                <a:close/>
                <a:moveTo>
                  <a:pt x="4552316" y="6748017"/>
                </a:moveTo>
                <a:cubicBezTo>
                  <a:pt x="4567781" y="6748017"/>
                  <a:pt x="4580319" y="6760554"/>
                  <a:pt x="4580319" y="6776020"/>
                </a:cubicBezTo>
                <a:cubicBezTo>
                  <a:pt x="4580319" y="6791486"/>
                  <a:pt x="4567782" y="6804024"/>
                  <a:pt x="4552316" y="6804024"/>
                </a:cubicBezTo>
                <a:cubicBezTo>
                  <a:pt x="4536850" y="6804024"/>
                  <a:pt x="4524312" y="6791487"/>
                  <a:pt x="4524312" y="6776020"/>
                </a:cubicBezTo>
                <a:cubicBezTo>
                  <a:pt x="4524312" y="6760555"/>
                  <a:pt x="4536849" y="6748017"/>
                  <a:pt x="4552316" y="6748017"/>
                </a:cubicBezTo>
                <a:close/>
                <a:moveTo>
                  <a:pt x="2600896" y="6748017"/>
                </a:moveTo>
                <a:cubicBezTo>
                  <a:pt x="2616362" y="6748017"/>
                  <a:pt x="2628900" y="6760554"/>
                  <a:pt x="2628900" y="6776020"/>
                </a:cubicBezTo>
                <a:cubicBezTo>
                  <a:pt x="2628900" y="6791486"/>
                  <a:pt x="2616363" y="6804024"/>
                  <a:pt x="2600896" y="6804024"/>
                </a:cubicBezTo>
                <a:cubicBezTo>
                  <a:pt x="2585430" y="6804024"/>
                  <a:pt x="2572892" y="6791487"/>
                  <a:pt x="2572892" y="6776020"/>
                </a:cubicBezTo>
                <a:cubicBezTo>
                  <a:pt x="2572892" y="6760555"/>
                  <a:pt x="2585430" y="6748017"/>
                  <a:pt x="2600896" y="6748017"/>
                </a:cubicBezTo>
                <a:close/>
                <a:moveTo>
                  <a:pt x="3725418" y="6740715"/>
                </a:moveTo>
                <a:cubicBezTo>
                  <a:pt x="3746811" y="6740715"/>
                  <a:pt x="3764153" y="6758058"/>
                  <a:pt x="3764153" y="6779450"/>
                </a:cubicBezTo>
                <a:cubicBezTo>
                  <a:pt x="3764153" y="6800843"/>
                  <a:pt x="3746811" y="6818185"/>
                  <a:pt x="3725418" y="6818185"/>
                </a:cubicBezTo>
                <a:cubicBezTo>
                  <a:pt x="3704026" y="6818185"/>
                  <a:pt x="3686683" y="6800843"/>
                  <a:pt x="3686683" y="6779450"/>
                </a:cubicBezTo>
                <a:cubicBezTo>
                  <a:pt x="3686683" y="6758058"/>
                  <a:pt x="3704026" y="6740715"/>
                  <a:pt x="3725418" y="6740715"/>
                </a:cubicBezTo>
                <a:close/>
                <a:moveTo>
                  <a:pt x="2979229" y="6739318"/>
                </a:moveTo>
                <a:cubicBezTo>
                  <a:pt x="3009670" y="6739318"/>
                  <a:pt x="3034348" y="6763994"/>
                  <a:pt x="3034348" y="6794436"/>
                </a:cubicBezTo>
                <a:cubicBezTo>
                  <a:pt x="3034348" y="6824877"/>
                  <a:pt x="3009671" y="6849554"/>
                  <a:pt x="2979229" y="6849554"/>
                </a:cubicBezTo>
                <a:cubicBezTo>
                  <a:pt x="2948789" y="6849554"/>
                  <a:pt x="2924111" y="6824877"/>
                  <a:pt x="2924111" y="6794436"/>
                </a:cubicBezTo>
                <a:cubicBezTo>
                  <a:pt x="2924111" y="6763995"/>
                  <a:pt x="2948788" y="6739318"/>
                  <a:pt x="2979229" y="6739318"/>
                </a:cubicBezTo>
                <a:close/>
                <a:moveTo>
                  <a:pt x="2510980" y="6735889"/>
                </a:moveTo>
                <a:cubicBezTo>
                  <a:pt x="2526446" y="6735889"/>
                  <a:pt x="2538984" y="6748426"/>
                  <a:pt x="2538984" y="6763893"/>
                </a:cubicBezTo>
                <a:cubicBezTo>
                  <a:pt x="2538984" y="6779359"/>
                  <a:pt x="2526446" y="6791897"/>
                  <a:pt x="2510980" y="6791897"/>
                </a:cubicBezTo>
                <a:cubicBezTo>
                  <a:pt x="2495514" y="6791897"/>
                  <a:pt x="2482976" y="6779359"/>
                  <a:pt x="2482976" y="6763893"/>
                </a:cubicBezTo>
                <a:cubicBezTo>
                  <a:pt x="2482976" y="6748427"/>
                  <a:pt x="2495513" y="6735889"/>
                  <a:pt x="2510980" y="6735889"/>
                </a:cubicBezTo>
                <a:close/>
                <a:moveTo>
                  <a:pt x="5586857" y="6734175"/>
                </a:moveTo>
                <a:cubicBezTo>
                  <a:pt x="5602323" y="6734175"/>
                  <a:pt x="5614861" y="6746712"/>
                  <a:pt x="5614861" y="6762179"/>
                </a:cubicBezTo>
                <a:cubicBezTo>
                  <a:pt x="5614861" y="6777644"/>
                  <a:pt x="5602324" y="6790182"/>
                  <a:pt x="5586857" y="6790182"/>
                </a:cubicBezTo>
                <a:cubicBezTo>
                  <a:pt x="5571391" y="6790182"/>
                  <a:pt x="5558853" y="6777645"/>
                  <a:pt x="5558853" y="6762179"/>
                </a:cubicBezTo>
                <a:cubicBezTo>
                  <a:pt x="5558853" y="6746713"/>
                  <a:pt x="5571391" y="6734175"/>
                  <a:pt x="5586857" y="6734175"/>
                </a:cubicBezTo>
                <a:close/>
                <a:moveTo>
                  <a:pt x="2811398" y="6727570"/>
                </a:moveTo>
                <a:cubicBezTo>
                  <a:pt x="2826864" y="6727570"/>
                  <a:pt x="2839402" y="6740107"/>
                  <a:pt x="2839402" y="6755573"/>
                </a:cubicBezTo>
                <a:cubicBezTo>
                  <a:pt x="2839402" y="6771039"/>
                  <a:pt x="2826865" y="6783577"/>
                  <a:pt x="2811398" y="6783577"/>
                </a:cubicBezTo>
                <a:cubicBezTo>
                  <a:pt x="2795933" y="6783577"/>
                  <a:pt x="2783395" y="6771040"/>
                  <a:pt x="2783395" y="6755573"/>
                </a:cubicBezTo>
                <a:cubicBezTo>
                  <a:pt x="2783395" y="6740108"/>
                  <a:pt x="2795932" y="6727570"/>
                  <a:pt x="2811398" y="6727570"/>
                </a:cubicBezTo>
                <a:close/>
                <a:moveTo>
                  <a:pt x="5822124" y="6727252"/>
                </a:moveTo>
                <a:cubicBezTo>
                  <a:pt x="5837590" y="6727252"/>
                  <a:pt x="5850128" y="6739790"/>
                  <a:pt x="5850128" y="6755256"/>
                </a:cubicBezTo>
                <a:cubicBezTo>
                  <a:pt x="5850128" y="6770722"/>
                  <a:pt x="5837591" y="6783260"/>
                  <a:pt x="5822124" y="6783260"/>
                </a:cubicBezTo>
                <a:cubicBezTo>
                  <a:pt x="5806659" y="6783260"/>
                  <a:pt x="5794121" y="6770723"/>
                  <a:pt x="5794121" y="6755256"/>
                </a:cubicBezTo>
                <a:cubicBezTo>
                  <a:pt x="5794121" y="6739790"/>
                  <a:pt x="5806658" y="6727252"/>
                  <a:pt x="5822124" y="6727252"/>
                </a:cubicBezTo>
                <a:close/>
                <a:moveTo>
                  <a:pt x="3189096" y="6725538"/>
                </a:moveTo>
                <a:cubicBezTo>
                  <a:pt x="3204562" y="6725538"/>
                  <a:pt x="3217100" y="6738075"/>
                  <a:pt x="3217100" y="6753542"/>
                </a:cubicBezTo>
                <a:cubicBezTo>
                  <a:pt x="3217100" y="6769008"/>
                  <a:pt x="3204563" y="6781546"/>
                  <a:pt x="3189096" y="6781546"/>
                </a:cubicBezTo>
                <a:cubicBezTo>
                  <a:pt x="3173630" y="6781546"/>
                  <a:pt x="3161093" y="6769008"/>
                  <a:pt x="3161093" y="6753542"/>
                </a:cubicBezTo>
                <a:cubicBezTo>
                  <a:pt x="3161093" y="6738076"/>
                  <a:pt x="3173630" y="6725538"/>
                  <a:pt x="3189096" y="6725538"/>
                </a:cubicBezTo>
                <a:close/>
                <a:moveTo>
                  <a:pt x="5977827" y="6723760"/>
                </a:moveTo>
                <a:cubicBezTo>
                  <a:pt x="5993292" y="6723760"/>
                  <a:pt x="6005830" y="6736297"/>
                  <a:pt x="6005830" y="6751764"/>
                </a:cubicBezTo>
                <a:cubicBezTo>
                  <a:pt x="6005830" y="6767229"/>
                  <a:pt x="5993293" y="6779767"/>
                  <a:pt x="5977827" y="6779767"/>
                </a:cubicBezTo>
                <a:cubicBezTo>
                  <a:pt x="5962361" y="6779767"/>
                  <a:pt x="5949823" y="6767230"/>
                  <a:pt x="5949823" y="6751764"/>
                </a:cubicBezTo>
                <a:cubicBezTo>
                  <a:pt x="5949823" y="6736298"/>
                  <a:pt x="5962360" y="6723760"/>
                  <a:pt x="5977827" y="6723760"/>
                </a:cubicBezTo>
                <a:close/>
                <a:moveTo>
                  <a:pt x="4655947" y="6718109"/>
                </a:moveTo>
                <a:cubicBezTo>
                  <a:pt x="4677340" y="6718109"/>
                  <a:pt x="4694682" y="6735451"/>
                  <a:pt x="4694682" y="6756844"/>
                </a:cubicBezTo>
                <a:cubicBezTo>
                  <a:pt x="4694682" y="6778236"/>
                  <a:pt x="4677340" y="6795579"/>
                  <a:pt x="4655947" y="6795579"/>
                </a:cubicBezTo>
                <a:cubicBezTo>
                  <a:pt x="4634555" y="6795579"/>
                  <a:pt x="4617213" y="6778236"/>
                  <a:pt x="4617213" y="6756844"/>
                </a:cubicBezTo>
                <a:cubicBezTo>
                  <a:pt x="4617213" y="6735451"/>
                  <a:pt x="4634555" y="6718109"/>
                  <a:pt x="4655947" y="6718109"/>
                </a:cubicBezTo>
                <a:close/>
                <a:moveTo>
                  <a:pt x="1959800" y="6716649"/>
                </a:moveTo>
                <a:cubicBezTo>
                  <a:pt x="1980597" y="6716649"/>
                  <a:pt x="1997456" y="6733508"/>
                  <a:pt x="1997456" y="6754305"/>
                </a:cubicBezTo>
                <a:cubicBezTo>
                  <a:pt x="1997456" y="6775101"/>
                  <a:pt x="1980598" y="6791961"/>
                  <a:pt x="1959800" y="6791961"/>
                </a:cubicBezTo>
                <a:cubicBezTo>
                  <a:pt x="1939004" y="6791961"/>
                  <a:pt x="1922145" y="6775102"/>
                  <a:pt x="1922145" y="6754305"/>
                </a:cubicBezTo>
                <a:cubicBezTo>
                  <a:pt x="1922145" y="6733508"/>
                  <a:pt x="1939003" y="6716649"/>
                  <a:pt x="1959800" y="6716649"/>
                </a:cubicBezTo>
                <a:close/>
                <a:moveTo>
                  <a:pt x="3991801" y="6706108"/>
                </a:moveTo>
                <a:cubicBezTo>
                  <a:pt x="4013193" y="6706108"/>
                  <a:pt x="4030536" y="6723451"/>
                  <a:pt x="4030536" y="6744843"/>
                </a:cubicBezTo>
                <a:cubicBezTo>
                  <a:pt x="4030536" y="6766236"/>
                  <a:pt x="4013193" y="6783578"/>
                  <a:pt x="3991801" y="6783578"/>
                </a:cubicBezTo>
                <a:cubicBezTo>
                  <a:pt x="3970408" y="6783578"/>
                  <a:pt x="3953066" y="6766236"/>
                  <a:pt x="3953066" y="6744843"/>
                </a:cubicBezTo>
                <a:cubicBezTo>
                  <a:pt x="3953066" y="6723451"/>
                  <a:pt x="3970408" y="6706108"/>
                  <a:pt x="3991801" y="6706108"/>
                </a:cubicBezTo>
                <a:close/>
                <a:moveTo>
                  <a:pt x="4785297" y="6702679"/>
                </a:moveTo>
                <a:cubicBezTo>
                  <a:pt x="4806690" y="6702679"/>
                  <a:pt x="4824032" y="6720022"/>
                  <a:pt x="4824032" y="6741414"/>
                </a:cubicBezTo>
                <a:cubicBezTo>
                  <a:pt x="4824032" y="6762807"/>
                  <a:pt x="4806690" y="6780149"/>
                  <a:pt x="4785297" y="6780149"/>
                </a:cubicBezTo>
                <a:cubicBezTo>
                  <a:pt x="4763905" y="6780149"/>
                  <a:pt x="4746563" y="6762807"/>
                  <a:pt x="4746563" y="6741414"/>
                </a:cubicBezTo>
                <a:cubicBezTo>
                  <a:pt x="4746563" y="6720022"/>
                  <a:pt x="4763905" y="6702679"/>
                  <a:pt x="4785297" y="6702679"/>
                </a:cubicBezTo>
                <a:close/>
                <a:moveTo>
                  <a:pt x="5387403" y="6701345"/>
                </a:moveTo>
                <a:cubicBezTo>
                  <a:pt x="5408199" y="6701345"/>
                  <a:pt x="5425059" y="6718203"/>
                  <a:pt x="5425059" y="6739001"/>
                </a:cubicBezTo>
                <a:cubicBezTo>
                  <a:pt x="5425059" y="6759797"/>
                  <a:pt x="5408200" y="6776656"/>
                  <a:pt x="5387403" y="6776656"/>
                </a:cubicBezTo>
                <a:cubicBezTo>
                  <a:pt x="5366606" y="6776656"/>
                  <a:pt x="5349747" y="6759798"/>
                  <a:pt x="5349747" y="6739001"/>
                </a:cubicBezTo>
                <a:cubicBezTo>
                  <a:pt x="5349747" y="6718204"/>
                  <a:pt x="5366606" y="6701345"/>
                  <a:pt x="5387403" y="6701345"/>
                </a:cubicBezTo>
                <a:close/>
                <a:moveTo>
                  <a:pt x="2730246" y="6700901"/>
                </a:moveTo>
                <a:cubicBezTo>
                  <a:pt x="2745712" y="6700901"/>
                  <a:pt x="2758250" y="6713438"/>
                  <a:pt x="2758250" y="6728905"/>
                </a:cubicBezTo>
                <a:cubicBezTo>
                  <a:pt x="2758250" y="6744371"/>
                  <a:pt x="2745713" y="6756908"/>
                  <a:pt x="2730246" y="6756908"/>
                </a:cubicBezTo>
                <a:cubicBezTo>
                  <a:pt x="2714780" y="6756908"/>
                  <a:pt x="2702242" y="6744371"/>
                  <a:pt x="2702242" y="6728905"/>
                </a:cubicBezTo>
                <a:cubicBezTo>
                  <a:pt x="2702242" y="6713439"/>
                  <a:pt x="2714780" y="6700901"/>
                  <a:pt x="2730246" y="6700901"/>
                </a:cubicBezTo>
                <a:close/>
                <a:moveTo>
                  <a:pt x="4929505" y="6699567"/>
                </a:moveTo>
                <a:cubicBezTo>
                  <a:pt x="4944971" y="6699567"/>
                  <a:pt x="4957509" y="6712104"/>
                  <a:pt x="4957509" y="6727570"/>
                </a:cubicBezTo>
                <a:cubicBezTo>
                  <a:pt x="4957509" y="6743036"/>
                  <a:pt x="4944971" y="6755574"/>
                  <a:pt x="4929505" y="6755574"/>
                </a:cubicBezTo>
                <a:cubicBezTo>
                  <a:pt x="4914039" y="6755574"/>
                  <a:pt x="4901501" y="6743037"/>
                  <a:pt x="4901501" y="6727570"/>
                </a:cubicBezTo>
                <a:cubicBezTo>
                  <a:pt x="4901501" y="6712105"/>
                  <a:pt x="4914038" y="6699567"/>
                  <a:pt x="4929505" y="6699567"/>
                </a:cubicBezTo>
                <a:close/>
                <a:moveTo>
                  <a:pt x="2118994" y="6695884"/>
                </a:moveTo>
                <a:cubicBezTo>
                  <a:pt x="2139791" y="6695884"/>
                  <a:pt x="2156650" y="6712742"/>
                  <a:pt x="2156650" y="6733540"/>
                </a:cubicBezTo>
                <a:cubicBezTo>
                  <a:pt x="2156650" y="6754336"/>
                  <a:pt x="2139791" y="6771196"/>
                  <a:pt x="2118994" y="6771196"/>
                </a:cubicBezTo>
                <a:cubicBezTo>
                  <a:pt x="2098198" y="6771196"/>
                  <a:pt x="2081338" y="6754337"/>
                  <a:pt x="2081338" y="6733540"/>
                </a:cubicBezTo>
                <a:cubicBezTo>
                  <a:pt x="2081338" y="6712743"/>
                  <a:pt x="2098197" y="6695884"/>
                  <a:pt x="2118994" y="6695884"/>
                </a:cubicBezTo>
                <a:close/>
                <a:moveTo>
                  <a:pt x="5085207" y="6691947"/>
                </a:moveTo>
                <a:cubicBezTo>
                  <a:pt x="5116350" y="6691947"/>
                  <a:pt x="5141595" y="6717193"/>
                  <a:pt x="5141595" y="6748335"/>
                </a:cubicBezTo>
                <a:cubicBezTo>
                  <a:pt x="5141595" y="6779477"/>
                  <a:pt x="5116350" y="6804723"/>
                  <a:pt x="5085207" y="6804723"/>
                </a:cubicBezTo>
                <a:cubicBezTo>
                  <a:pt x="5054065" y="6804723"/>
                  <a:pt x="5028819" y="6779477"/>
                  <a:pt x="5028819" y="6748335"/>
                </a:cubicBezTo>
                <a:cubicBezTo>
                  <a:pt x="5028819" y="6717193"/>
                  <a:pt x="5054065" y="6691947"/>
                  <a:pt x="5085207" y="6691947"/>
                </a:cubicBezTo>
                <a:close/>
                <a:moveTo>
                  <a:pt x="3869817" y="6687820"/>
                </a:moveTo>
                <a:cubicBezTo>
                  <a:pt x="3891210" y="6687820"/>
                  <a:pt x="3908552" y="6705163"/>
                  <a:pt x="3908552" y="6726555"/>
                </a:cubicBezTo>
                <a:cubicBezTo>
                  <a:pt x="3908552" y="6747948"/>
                  <a:pt x="3891210" y="6765290"/>
                  <a:pt x="3869817" y="6765290"/>
                </a:cubicBezTo>
                <a:cubicBezTo>
                  <a:pt x="3848425" y="6765290"/>
                  <a:pt x="3831082" y="6747948"/>
                  <a:pt x="3831082" y="6726555"/>
                </a:cubicBezTo>
                <a:cubicBezTo>
                  <a:pt x="3831082" y="6705163"/>
                  <a:pt x="3848425" y="6687820"/>
                  <a:pt x="3869817" y="6687820"/>
                </a:cubicBezTo>
                <a:close/>
                <a:moveTo>
                  <a:pt x="3659696" y="6686042"/>
                </a:moveTo>
                <a:cubicBezTo>
                  <a:pt x="3674987" y="6686042"/>
                  <a:pt x="3687382" y="6698438"/>
                  <a:pt x="3687382" y="6713728"/>
                </a:cubicBezTo>
                <a:cubicBezTo>
                  <a:pt x="3687382" y="6729019"/>
                  <a:pt x="3674987" y="6741414"/>
                  <a:pt x="3659696" y="6741414"/>
                </a:cubicBezTo>
                <a:cubicBezTo>
                  <a:pt x="3644406" y="6741414"/>
                  <a:pt x="3632010" y="6729019"/>
                  <a:pt x="3632010" y="6713728"/>
                </a:cubicBezTo>
                <a:cubicBezTo>
                  <a:pt x="3632010" y="6698438"/>
                  <a:pt x="3644406" y="6686042"/>
                  <a:pt x="3659696" y="6686042"/>
                </a:cubicBezTo>
                <a:close/>
                <a:moveTo>
                  <a:pt x="6147371" y="6685724"/>
                </a:moveTo>
                <a:cubicBezTo>
                  <a:pt x="6162837" y="6685724"/>
                  <a:pt x="6175375" y="6698261"/>
                  <a:pt x="6175375" y="6713728"/>
                </a:cubicBezTo>
                <a:cubicBezTo>
                  <a:pt x="6175375" y="6729193"/>
                  <a:pt x="6162838" y="6741731"/>
                  <a:pt x="6147371" y="6741731"/>
                </a:cubicBezTo>
                <a:cubicBezTo>
                  <a:pt x="6131905" y="6741731"/>
                  <a:pt x="6119367" y="6729194"/>
                  <a:pt x="6119367" y="6713728"/>
                </a:cubicBezTo>
                <a:cubicBezTo>
                  <a:pt x="6119367" y="6698262"/>
                  <a:pt x="6131905" y="6685724"/>
                  <a:pt x="6147371" y="6685724"/>
                </a:cubicBezTo>
                <a:close/>
                <a:moveTo>
                  <a:pt x="1881379" y="6682422"/>
                </a:moveTo>
                <a:cubicBezTo>
                  <a:pt x="1896844" y="6682422"/>
                  <a:pt x="1909382" y="6694959"/>
                  <a:pt x="1909382" y="6710426"/>
                </a:cubicBezTo>
                <a:cubicBezTo>
                  <a:pt x="1909382" y="6725891"/>
                  <a:pt x="1896845" y="6738429"/>
                  <a:pt x="1881379" y="6738429"/>
                </a:cubicBezTo>
                <a:cubicBezTo>
                  <a:pt x="1865913" y="6738429"/>
                  <a:pt x="1853375" y="6725892"/>
                  <a:pt x="1853375" y="6710426"/>
                </a:cubicBezTo>
                <a:cubicBezTo>
                  <a:pt x="1853375" y="6694960"/>
                  <a:pt x="1865912" y="6682422"/>
                  <a:pt x="1881379" y="6682422"/>
                </a:cubicBezTo>
                <a:close/>
                <a:moveTo>
                  <a:pt x="4488307" y="6678802"/>
                </a:moveTo>
                <a:cubicBezTo>
                  <a:pt x="4503773" y="6678802"/>
                  <a:pt x="4516311" y="6691340"/>
                  <a:pt x="4516311" y="6706806"/>
                </a:cubicBezTo>
                <a:cubicBezTo>
                  <a:pt x="4516311" y="6722272"/>
                  <a:pt x="4503774" y="6734810"/>
                  <a:pt x="4488307" y="6734810"/>
                </a:cubicBezTo>
                <a:cubicBezTo>
                  <a:pt x="4472841" y="6734810"/>
                  <a:pt x="4460303" y="6722273"/>
                  <a:pt x="4460303" y="6706806"/>
                </a:cubicBezTo>
                <a:cubicBezTo>
                  <a:pt x="4460303" y="6691340"/>
                  <a:pt x="4472841" y="6678802"/>
                  <a:pt x="4488307" y="6678802"/>
                </a:cubicBezTo>
                <a:close/>
                <a:moveTo>
                  <a:pt x="3775011" y="6678802"/>
                </a:moveTo>
                <a:cubicBezTo>
                  <a:pt x="3790477" y="6678802"/>
                  <a:pt x="3803015" y="6691340"/>
                  <a:pt x="3803015" y="6706806"/>
                </a:cubicBezTo>
                <a:cubicBezTo>
                  <a:pt x="3803015" y="6722272"/>
                  <a:pt x="3790478" y="6734810"/>
                  <a:pt x="3775011" y="6734810"/>
                </a:cubicBezTo>
                <a:cubicBezTo>
                  <a:pt x="3759546" y="6734810"/>
                  <a:pt x="3747008" y="6722273"/>
                  <a:pt x="3747008" y="6706806"/>
                </a:cubicBezTo>
                <a:cubicBezTo>
                  <a:pt x="3747008" y="6691340"/>
                  <a:pt x="3759545" y="6678802"/>
                  <a:pt x="3775011" y="6678802"/>
                </a:cubicBezTo>
                <a:close/>
                <a:moveTo>
                  <a:pt x="2658046" y="6674484"/>
                </a:moveTo>
                <a:cubicBezTo>
                  <a:pt x="2673512" y="6674484"/>
                  <a:pt x="2686050" y="6687021"/>
                  <a:pt x="2686050" y="6702488"/>
                </a:cubicBezTo>
                <a:cubicBezTo>
                  <a:pt x="2686050" y="6717953"/>
                  <a:pt x="2673513" y="6730491"/>
                  <a:pt x="2658046" y="6730491"/>
                </a:cubicBezTo>
                <a:cubicBezTo>
                  <a:pt x="2642580" y="6730491"/>
                  <a:pt x="2630042" y="6717954"/>
                  <a:pt x="2630042" y="6702488"/>
                </a:cubicBezTo>
                <a:cubicBezTo>
                  <a:pt x="2630042" y="6687022"/>
                  <a:pt x="2642580" y="6674484"/>
                  <a:pt x="2658046" y="6674484"/>
                </a:cubicBezTo>
                <a:close/>
                <a:moveTo>
                  <a:pt x="4126103" y="6672389"/>
                </a:moveTo>
                <a:cubicBezTo>
                  <a:pt x="4157245" y="6672389"/>
                  <a:pt x="4182491" y="6697635"/>
                  <a:pt x="4182491" y="6728777"/>
                </a:cubicBezTo>
                <a:cubicBezTo>
                  <a:pt x="4182491" y="6759919"/>
                  <a:pt x="4157245" y="6785165"/>
                  <a:pt x="4126103" y="6785165"/>
                </a:cubicBezTo>
                <a:cubicBezTo>
                  <a:pt x="4094961" y="6785165"/>
                  <a:pt x="4069715" y="6759919"/>
                  <a:pt x="4069715" y="6728777"/>
                </a:cubicBezTo>
                <a:cubicBezTo>
                  <a:pt x="4069715" y="6697635"/>
                  <a:pt x="4094961" y="6672389"/>
                  <a:pt x="4126103" y="6672389"/>
                </a:cubicBezTo>
                <a:close/>
                <a:moveTo>
                  <a:pt x="3313684" y="6667436"/>
                </a:moveTo>
                <a:cubicBezTo>
                  <a:pt x="3354541" y="6667436"/>
                  <a:pt x="3387662" y="6700557"/>
                  <a:pt x="3387662" y="6741414"/>
                </a:cubicBezTo>
                <a:cubicBezTo>
                  <a:pt x="3387662" y="6782270"/>
                  <a:pt x="3354541" y="6815391"/>
                  <a:pt x="3313684" y="6815391"/>
                </a:cubicBezTo>
                <a:cubicBezTo>
                  <a:pt x="3272828" y="6815391"/>
                  <a:pt x="3239707" y="6782270"/>
                  <a:pt x="3239707" y="6741414"/>
                </a:cubicBezTo>
                <a:cubicBezTo>
                  <a:pt x="3239707" y="6700557"/>
                  <a:pt x="3272828" y="6667436"/>
                  <a:pt x="3313684" y="6667436"/>
                </a:cubicBezTo>
                <a:close/>
                <a:moveTo>
                  <a:pt x="2412365" y="6662864"/>
                </a:moveTo>
                <a:cubicBezTo>
                  <a:pt x="2433758" y="6662864"/>
                  <a:pt x="2451100" y="6680206"/>
                  <a:pt x="2451100" y="6701599"/>
                </a:cubicBezTo>
                <a:cubicBezTo>
                  <a:pt x="2451100" y="6722991"/>
                  <a:pt x="2433758" y="6740334"/>
                  <a:pt x="2412365" y="6740334"/>
                </a:cubicBezTo>
                <a:cubicBezTo>
                  <a:pt x="2390973" y="6740334"/>
                  <a:pt x="2373630" y="6722991"/>
                  <a:pt x="2373630" y="6701599"/>
                </a:cubicBezTo>
                <a:cubicBezTo>
                  <a:pt x="2373630" y="6680206"/>
                  <a:pt x="2390973" y="6662864"/>
                  <a:pt x="2412365" y="6662864"/>
                </a:cubicBezTo>
                <a:close/>
                <a:moveTo>
                  <a:pt x="6053963" y="6654609"/>
                </a:moveTo>
                <a:cubicBezTo>
                  <a:pt x="6069429" y="6654609"/>
                  <a:pt x="6081967" y="6667146"/>
                  <a:pt x="6081967" y="6682613"/>
                </a:cubicBezTo>
                <a:cubicBezTo>
                  <a:pt x="6081967" y="6698078"/>
                  <a:pt x="6069430" y="6710616"/>
                  <a:pt x="6053963" y="6710616"/>
                </a:cubicBezTo>
                <a:cubicBezTo>
                  <a:pt x="6038498" y="6710616"/>
                  <a:pt x="6025960" y="6698079"/>
                  <a:pt x="6025960" y="6682613"/>
                </a:cubicBezTo>
                <a:cubicBezTo>
                  <a:pt x="6025960" y="6667147"/>
                  <a:pt x="6038497" y="6654609"/>
                  <a:pt x="6053963" y="6654609"/>
                </a:cubicBezTo>
                <a:close/>
                <a:moveTo>
                  <a:pt x="5960554" y="6651116"/>
                </a:moveTo>
                <a:cubicBezTo>
                  <a:pt x="5976020" y="6651116"/>
                  <a:pt x="5988558" y="6663653"/>
                  <a:pt x="5988558" y="6679119"/>
                </a:cubicBezTo>
                <a:cubicBezTo>
                  <a:pt x="5988558" y="6694585"/>
                  <a:pt x="5976020" y="6707123"/>
                  <a:pt x="5960554" y="6707123"/>
                </a:cubicBezTo>
                <a:cubicBezTo>
                  <a:pt x="5945088" y="6707123"/>
                  <a:pt x="5932550" y="6694586"/>
                  <a:pt x="5932550" y="6679119"/>
                </a:cubicBezTo>
                <a:cubicBezTo>
                  <a:pt x="5932550" y="6663653"/>
                  <a:pt x="5945087" y="6651116"/>
                  <a:pt x="5960554" y="6651116"/>
                </a:cubicBezTo>
                <a:close/>
                <a:moveTo>
                  <a:pt x="2286063" y="6640765"/>
                </a:moveTo>
                <a:cubicBezTo>
                  <a:pt x="2301529" y="6640765"/>
                  <a:pt x="2314067" y="6653303"/>
                  <a:pt x="2314067" y="6668769"/>
                </a:cubicBezTo>
                <a:cubicBezTo>
                  <a:pt x="2314067" y="6684235"/>
                  <a:pt x="2301530" y="6696773"/>
                  <a:pt x="2286063" y="6696773"/>
                </a:cubicBezTo>
                <a:cubicBezTo>
                  <a:pt x="2270598" y="6696773"/>
                  <a:pt x="2258060" y="6684236"/>
                  <a:pt x="2258060" y="6668769"/>
                </a:cubicBezTo>
                <a:cubicBezTo>
                  <a:pt x="2258060" y="6653303"/>
                  <a:pt x="2270597" y="6640765"/>
                  <a:pt x="2286063" y="6640765"/>
                </a:cubicBezTo>
                <a:close/>
                <a:moveTo>
                  <a:pt x="5240973" y="6638672"/>
                </a:moveTo>
                <a:cubicBezTo>
                  <a:pt x="5263663" y="6638672"/>
                  <a:pt x="5282057" y="6657066"/>
                  <a:pt x="5282057" y="6679756"/>
                </a:cubicBezTo>
                <a:cubicBezTo>
                  <a:pt x="5282057" y="6702446"/>
                  <a:pt x="5263663" y="6720840"/>
                  <a:pt x="5240973" y="6720840"/>
                </a:cubicBezTo>
                <a:cubicBezTo>
                  <a:pt x="5218283" y="6720840"/>
                  <a:pt x="5199889" y="6702446"/>
                  <a:pt x="5199889" y="6679756"/>
                </a:cubicBezTo>
                <a:cubicBezTo>
                  <a:pt x="5199889" y="6657066"/>
                  <a:pt x="5218283" y="6638672"/>
                  <a:pt x="5240973" y="6638672"/>
                </a:cubicBezTo>
                <a:close/>
                <a:moveTo>
                  <a:pt x="5494211" y="6631622"/>
                </a:moveTo>
                <a:cubicBezTo>
                  <a:pt x="5524090" y="6631622"/>
                  <a:pt x="5548313" y="6655844"/>
                  <a:pt x="5548313" y="6685724"/>
                </a:cubicBezTo>
                <a:cubicBezTo>
                  <a:pt x="5548313" y="6715604"/>
                  <a:pt x="5524090" y="6739826"/>
                  <a:pt x="5494211" y="6739826"/>
                </a:cubicBezTo>
                <a:cubicBezTo>
                  <a:pt x="5464331" y="6739826"/>
                  <a:pt x="5440109" y="6715604"/>
                  <a:pt x="5440109" y="6685724"/>
                </a:cubicBezTo>
                <a:cubicBezTo>
                  <a:pt x="5440109" y="6655844"/>
                  <a:pt x="5464331" y="6631622"/>
                  <a:pt x="5494211" y="6631622"/>
                </a:cubicBezTo>
                <a:close/>
                <a:moveTo>
                  <a:pt x="4714939" y="6626542"/>
                </a:moveTo>
                <a:cubicBezTo>
                  <a:pt x="4736331" y="6626542"/>
                  <a:pt x="4753674" y="6643885"/>
                  <a:pt x="4753674" y="6665277"/>
                </a:cubicBezTo>
                <a:cubicBezTo>
                  <a:pt x="4753674" y="6686670"/>
                  <a:pt x="4736331" y="6704012"/>
                  <a:pt x="4714939" y="6704012"/>
                </a:cubicBezTo>
                <a:cubicBezTo>
                  <a:pt x="4693546" y="6704012"/>
                  <a:pt x="4676204" y="6686670"/>
                  <a:pt x="4676204" y="6665277"/>
                </a:cubicBezTo>
                <a:cubicBezTo>
                  <a:pt x="4676204" y="6643885"/>
                  <a:pt x="4693546" y="6626542"/>
                  <a:pt x="4714939" y="6626542"/>
                </a:cubicBezTo>
                <a:close/>
                <a:moveTo>
                  <a:pt x="5680710" y="6625970"/>
                </a:moveTo>
                <a:cubicBezTo>
                  <a:pt x="5711852" y="6625970"/>
                  <a:pt x="5737098" y="6651215"/>
                  <a:pt x="5737098" y="6682358"/>
                </a:cubicBezTo>
                <a:cubicBezTo>
                  <a:pt x="5737098" y="6713500"/>
                  <a:pt x="5711852" y="6738746"/>
                  <a:pt x="5680710" y="6738746"/>
                </a:cubicBezTo>
                <a:cubicBezTo>
                  <a:pt x="5649567" y="6738746"/>
                  <a:pt x="5624322" y="6713500"/>
                  <a:pt x="5624322" y="6682358"/>
                </a:cubicBezTo>
                <a:cubicBezTo>
                  <a:pt x="5624322" y="6651215"/>
                  <a:pt x="5649567" y="6625970"/>
                  <a:pt x="5680710" y="6625970"/>
                </a:cubicBezTo>
                <a:close/>
                <a:moveTo>
                  <a:pt x="5147437" y="6623431"/>
                </a:moveTo>
                <a:cubicBezTo>
                  <a:pt x="5162903" y="6623431"/>
                  <a:pt x="5175441" y="6635968"/>
                  <a:pt x="5175441" y="6651434"/>
                </a:cubicBezTo>
                <a:cubicBezTo>
                  <a:pt x="5175441" y="6666900"/>
                  <a:pt x="5162904" y="6679438"/>
                  <a:pt x="5147437" y="6679438"/>
                </a:cubicBezTo>
                <a:cubicBezTo>
                  <a:pt x="5131972" y="6679438"/>
                  <a:pt x="5119434" y="6666901"/>
                  <a:pt x="5119434" y="6651434"/>
                </a:cubicBezTo>
                <a:cubicBezTo>
                  <a:pt x="5119434" y="6635969"/>
                  <a:pt x="5131971" y="6623431"/>
                  <a:pt x="5147437" y="6623431"/>
                </a:cubicBezTo>
                <a:close/>
                <a:moveTo>
                  <a:pt x="4837684" y="6621653"/>
                </a:moveTo>
                <a:cubicBezTo>
                  <a:pt x="4859077" y="6621653"/>
                  <a:pt x="4876419" y="6638996"/>
                  <a:pt x="4876419" y="6660388"/>
                </a:cubicBezTo>
                <a:cubicBezTo>
                  <a:pt x="4876419" y="6681781"/>
                  <a:pt x="4859077" y="6699123"/>
                  <a:pt x="4837684" y="6699123"/>
                </a:cubicBezTo>
                <a:cubicBezTo>
                  <a:pt x="4816292" y="6699123"/>
                  <a:pt x="4798950" y="6681781"/>
                  <a:pt x="4798950" y="6660388"/>
                </a:cubicBezTo>
                <a:cubicBezTo>
                  <a:pt x="4798950" y="6638996"/>
                  <a:pt x="4816292" y="6621653"/>
                  <a:pt x="4837684" y="6621653"/>
                </a:cubicBezTo>
                <a:close/>
                <a:moveTo>
                  <a:pt x="3911092" y="6618858"/>
                </a:moveTo>
                <a:cubicBezTo>
                  <a:pt x="3926558" y="6618858"/>
                  <a:pt x="3939096" y="6631395"/>
                  <a:pt x="3939096" y="6646862"/>
                </a:cubicBezTo>
                <a:cubicBezTo>
                  <a:pt x="3939096" y="6662327"/>
                  <a:pt x="3926558" y="6674865"/>
                  <a:pt x="3911092" y="6674865"/>
                </a:cubicBezTo>
                <a:cubicBezTo>
                  <a:pt x="3895626" y="6674865"/>
                  <a:pt x="3883088" y="6662328"/>
                  <a:pt x="3883088" y="6646862"/>
                </a:cubicBezTo>
                <a:cubicBezTo>
                  <a:pt x="3883088" y="6631396"/>
                  <a:pt x="3895625" y="6618858"/>
                  <a:pt x="3911092" y="6618858"/>
                </a:cubicBezTo>
                <a:close/>
                <a:moveTo>
                  <a:pt x="2988437" y="6611302"/>
                </a:moveTo>
                <a:cubicBezTo>
                  <a:pt x="3003903" y="6611302"/>
                  <a:pt x="3016441" y="6623839"/>
                  <a:pt x="3016441" y="6639306"/>
                </a:cubicBezTo>
                <a:cubicBezTo>
                  <a:pt x="3016441" y="6654772"/>
                  <a:pt x="3003904" y="6667310"/>
                  <a:pt x="2988437" y="6667310"/>
                </a:cubicBezTo>
                <a:cubicBezTo>
                  <a:pt x="2972972" y="6667310"/>
                  <a:pt x="2960434" y="6654772"/>
                  <a:pt x="2960434" y="6639306"/>
                </a:cubicBezTo>
                <a:cubicBezTo>
                  <a:pt x="2960434" y="6623840"/>
                  <a:pt x="2972971" y="6611302"/>
                  <a:pt x="2988437" y="6611302"/>
                </a:cubicBezTo>
                <a:close/>
                <a:moveTo>
                  <a:pt x="5877496" y="6609587"/>
                </a:moveTo>
                <a:cubicBezTo>
                  <a:pt x="5892962" y="6609587"/>
                  <a:pt x="5905500" y="6622124"/>
                  <a:pt x="5905500" y="6637591"/>
                </a:cubicBezTo>
                <a:cubicBezTo>
                  <a:pt x="5905500" y="6653056"/>
                  <a:pt x="5892963" y="6665594"/>
                  <a:pt x="5877496" y="6665594"/>
                </a:cubicBezTo>
                <a:cubicBezTo>
                  <a:pt x="5862030" y="6665594"/>
                  <a:pt x="5849492" y="6653057"/>
                  <a:pt x="5849492" y="6637591"/>
                </a:cubicBezTo>
                <a:cubicBezTo>
                  <a:pt x="5849492" y="6622125"/>
                  <a:pt x="5862030" y="6609587"/>
                  <a:pt x="5877496" y="6609587"/>
                </a:cubicBezTo>
                <a:close/>
                <a:moveTo>
                  <a:pt x="5353494" y="6605397"/>
                </a:moveTo>
                <a:cubicBezTo>
                  <a:pt x="5368960" y="6605397"/>
                  <a:pt x="5381498" y="6617934"/>
                  <a:pt x="5381498" y="6633401"/>
                </a:cubicBezTo>
                <a:cubicBezTo>
                  <a:pt x="5381498" y="6648866"/>
                  <a:pt x="5368961" y="6661404"/>
                  <a:pt x="5353494" y="6661404"/>
                </a:cubicBezTo>
                <a:cubicBezTo>
                  <a:pt x="5338028" y="6661404"/>
                  <a:pt x="5325490" y="6648867"/>
                  <a:pt x="5325490" y="6633401"/>
                </a:cubicBezTo>
                <a:cubicBezTo>
                  <a:pt x="5325490" y="6617935"/>
                  <a:pt x="5338028" y="6605397"/>
                  <a:pt x="5353494" y="6605397"/>
                </a:cubicBezTo>
                <a:close/>
                <a:moveTo>
                  <a:pt x="4195954" y="6599237"/>
                </a:moveTo>
                <a:cubicBezTo>
                  <a:pt x="4211419" y="6599237"/>
                  <a:pt x="4223957" y="6611774"/>
                  <a:pt x="4223957" y="6627241"/>
                </a:cubicBezTo>
                <a:cubicBezTo>
                  <a:pt x="4223957" y="6642706"/>
                  <a:pt x="4211420" y="6655244"/>
                  <a:pt x="4195954" y="6655244"/>
                </a:cubicBezTo>
                <a:cubicBezTo>
                  <a:pt x="4180488" y="6655244"/>
                  <a:pt x="4167950" y="6642707"/>
                  <a:pt x="4167950" y="6627241"/>
                </a:cubicBezTo>
                <a:cubicBezTo>
                  <a:pt x="4167950" y="6611775"/>
                  <a:pt x="4180487" y="6599237"/>
                  <a:pt x="4195954" y="6599237"/>
                </a:cubicBezTo>
                <a:close/>
                <a:moveTo>
                  <a:pt x="2363915" y="6599237"/>
                </a:moveTo>
                <a:cubicBezTo>
                  <a:pt x="2379380" y="6599237"/>
                  <a:pt x="2391918" y="6611774"/>
                  <a:pt x="2391918" y="6627241"/>
                </a:cubicBezTo>
                <a:cubicBezTo>
                  <a:pt x="2391918" y="6642706"/>
                  <a:pt x="2379381" y="6655244"/>
                  <a:pt x="2363915" y="6655244"/>
                </a:cubicBezTo>
                <a:cubicBezTo>
                  <a:pt x="2348449" y="6655244"/>
                  <a:pt x="2335911" y="6642707"/>
                  <a:pt x="2335911" y="6627241"/>
                </a:cubicBezTo>
                <a:cubicBezTo>
                  <a:pt x="2335911" y="6611775"/>
                  <a:pt x="2348448" y="6599237"/>
                  <a:pt x="2363915" y="6599237"/>
                </a:cubicBezTo>
                <a:close/>
                <a:moveTo>
                  <a:pt x="4337685" y="6596507"/>
                </a:moveTo>
                <a:cubicBezTo>
                  <a:pt x="4388151" y="6596507"/>
                  <a:pt x="4429062" y="6637417"/>
                  <a:pt x="4429062" y="6687883"/>
                </a:cubicBezTo>
                <a:cubicBezTo>
                  <a:pt x="4429062" y="6738349"/>
                  <a:pt x="4388151" y="6779260"/>
                  <a:pt x="4337685" y="6779260"/>
                </a:cubicBezTo>
                <a:cubicBezTo>
                  <a:pt x="4287219" y="6779260"/>
                  <a:pt x="4246309" y="6738349"/>
                  <a:pt x="4246309" y="6687883"/>
                </a:cubicBezTo>
                <a:cubicBezTo>
                  <a:pt x="4246309" y="6637417"/>
                  <a:pt x="4287219" y="6596507"/>
                  <a:pt x="4337685" y="6596507"/>
                </a:cubicBezTo>
                <a:close/>
                <a:moveTo>
                  <a:pt x="2171891" y="6595744"/>
                </a:moveTo>
                <a:cubicBezTo>
                  <a:pt x="2187356" y="6595744"/>
                  <a:pt x="2199894" y="6608281"/>
                  <a:pt x="2199894" y="6623747"/>
                </a:cubicBezTo>
                <a:cubicBezTo>
                  <a:pt x="2199894" y="6639213"/>
                  <a:pt x="2187357" y="6651751"/>
                  <a:pt x="2171891" y="6651751"/>
                </a:cubicBezTo>
                <a:cubicBezTo>
                  <a:pt x="2156425" y="6651751"/>
                  <a:pt x="2143887" y="6639214"/>
                  <a:pt x="2143887" y="6623747"/>
                </a:cubicBezTo>
                <a:cubicBezTo>
                  <a:pt x="2143887" y="6608282"/>
                  <a:pt x="2156424" y="6595744"/>
                  <a:pt x="2171891" y="6595744"/>
                </a:cubicBezTo>
                <a:close/>
                <a:moveTo>
                  <a:pt x="3278060" y="6590727"/>
                </a:moveTo>
                <a:cubicBezTo>
                  <a:pt x="3293526" y="6590727"/>
                  <a:pt x="3306064" y="6603265"/>
                  <a:pt x="3306064" y="6618731"/>
                </a:cubicBezTo>
                <a:cubicBezTo>
                  <a:pt x="3306064" y="6634197"/>
                  <a:pt x="3293527" y="6646735"/>
                  <a:pt x="3278060" y="6646735"/>
                </a:cubicBezTo>
                <a:cubicBezTo>
                  <a:pt x="3262595" y="6646735"/>
                  <a:pt x="3250057" y="6634198"/>
                  <a:pt x="3250057" y="6618731"/>
                </a:cubicBezTo>
                <a:cubicBezTo>
                  <a:pt x="3250057" y="6603265"/>
                  <a:pt x="3262594" y="6590727"/>
                  <a:pt x="3278060" y="6590727"/>
                </a:cubicBezTo>
                <a:close/>
                <a:moveTo>
                  <a:pt x="6019355" y="6585394"/>
                </a:moveTo>
                <a:cubicBezTo>
                  <a:pt x="6034821" y="6585394"/>
                  <a:pt x="6047359" y="6597931"/>
                  <a:pt x="6047359" y="6613397"/>
                </a:cubicBezTo>
                <a:cubicBezTo>
                  <a:pt x="6047359" y="6628863"/>
                  <a:pt x="6034821" y="6641401"/>
                  <a:pt x="6019355" y="6641401"/>
                </a:cubicBezTo>
                <a:cubicBezTo>
                  <a:pt x="6003889" y="6641401"/>
                  <a:pt x="5991351" y="6628864"/>
                  <a:pt x="5991351" y="6613397"/>
                </a:cubicBezTo>
                <a:cubicBezTo>
                  <a:pt x="5991351" y="6597932"/>
                  <a:pt x="6003888" y="6585394"/>
                  <a:pt x="6019355" y="6585394"/>
                </a:cubicBezTo>
                <a:close/>
                <a:moveTo>
                  <a:pt x="4000564" y="6583362"/>
                </a:moveTo>
                <a:cubicBezTo>
                  <a:pt x="4021956" y="6583362"/>
                  <a:pt x="4039299" y="6600704"/>
                  <a:pt x="4039299" y="6622097"/>
                </a:cubicBezTo>
                <a:cubicBezTo>
                  <a:pt x="4039299" y="6643489"/>
                  <a:pt x="4021956" y="6660832"/>
                  <a:pt x="4000564" y="6660832"/>
                </a:cubicBezTo>
                <a:cubicBezTo>
                  <a:pt x="3979171" y="6660832"/>
                  <a:pt x="3961829" y="6643489"/>
                  <a:pt x="3961829" y="6622097"/>
                </a:cubicBezTo>
                <a:cubicBezTo>
                  <a:pt x="3961829" y="6600704"/>
                  <a:pt x="3979171" y="6583362"/>
                  <a:pt x="4000564" y="6583362"/>
                </a:cubicBezTo>
                <a:close/>
                <a:moveTo>
                  <a:pt x="5410581" y="6580949"/>
                </a:moveTo>
                <a:cubicBezTo>
                  <a:pt x="5426047" y="6580949"/>
                  <a:pt x="5438585" y="6593486"/>
                  <a:pt x="5438585" y="6608953"/>
                </a:cubicBezTo>
                <a:cubicBezTo>
                  <a:pt x="5438585" y="6624418"/>
                  <a:pt x="5426048" y="6636956"/>
                  <a:pt x="5410581" y="6636956"/>
                </a:cubicBezTo>
                <a:cubicBezTo>
                  <a:pt x="5395115" y="6636956"/>
                  <a:pt x="5382577" y="6624419"/>
                  <a:pt x="5382577" y="6608953"/>
                </a:cubicBezTo>
                <a:cubicBezTo>
                  <a:pt x="5382577" y="6593487"/>
                  <a:pt x="5395115" y="6580949"/>
                  <a:pt x="5410581" y="6580949"/>
                </a:cubicBezTo>
                <a:close/>
                <a:moveTo>
                  <a:pt x="4106100" y="6579679"/>
                </a:moveTo>
                <a:cubicBezTo>
                  <a:pt x="4121566" y="6579679"/>
                  <a:pt x="4134104" y="6592216"/>
                  <a:pt x="4134104" y="6607682"/>
                </a:cubicBezTo>
                <a:cubicBezTo>
                  <a:pt x="4134104" y="6623148"/>
                  <a:pt x="4121567" y="6635686"/>
                  <a:pt x="4106100" y="6635686"/>
                </a:cubicBezTo>
                <a:cubicBezTo>
                  <a:pt x="4090635" y="6635686"/>
                  <a:pt x="4078097" y="6623149"/>
                  <a:pt x="4078097" y="6607682"/>
                </a:cubicBezTo>
                <a:cubicBezTo>
                  <a:pt x="4078097" y="6592216"/>
                  <a:pt x="4090634" y="6579679"/>
                  <a:pt x="4106100" y="6579679"/>
                </a:cubicBezTo>
                <a:close/>
                <a:moveTo>
                  <a:pt x="6233858" y="6578473"/>
                </a:moveTo>
                <a:cubicBezTo>
                  <a:pt x="6249324" y="6578473"/>
                  <a:pt x="6261862" y="6591010"/>
                  <a:pt x="6261862" y="6606477"/>
                </a:cubicBezTo>
                <a:cubicBezTo>
                  <a:pt x="6261862" y="6621942"/>
                  <a:pt x="6249325" y="6634480"/>
                  <a:pt x="6233858" y="6634480"/>
                </a:cubicBezTo>
                <a:cubicBezTo>
                  <a:pt x="6218392" y="6634480"/>
                  <a:pt x="6205854" y="6621943"/>
                  <a:pt x="6205854" y="6606477"/>
                </a:cubicBezTo>
                <a:cubicBezTo>
                  <a:pt x="6205854" y="6591011"/>
                  <a:pt x="6218392" y="6578473"/>
                  <a:pt x="6233858" y="6578473"/>
                </a:cubicBezTo>
                <a:close/>
                <a:moveTo>
                  <a:pt x="3759137" y="6577139"/>
                </a:moveTo>
                <a:cubicBezTo>
                  <a:pt x="3780529" y="6577139"/>
                  <a:pt x="3797872" y="6594481"/>
                  <a:pt x="3797872" y="6615874"/>
                </a:cubicBezTo>
                <a:cubicBezTo>
                  <a:pt x="3797872" y="6637266"/>
                  <a:pt x="3780529" y="6654609"/>
                  <a:pt x="3759137" y="6654609"/>
                </a:cubicBezTo>
                <a:cubicBezTo>
                  <a:pt x="3737744" y="6654609"/>
                  <a:pt x="3720402" y="6637266"/>
                  <a:pt x="3720402" y="6615874"/>
                </a:cubicBezTo>
                <a:cubicBezTo>
                  <a:pt x="3720402" y="6594481"/>
                  <a:pt x="3737744" y="6577139"/>
                  <a:pt x="3759137" y="6577139"/>
                </a:cubicBezTo>
                <a:close/>
                <a:moveTo>
                  <a:pt x="4981384" y="6574282"/>
                </a:moveTo>
                <a:cubicBezTo>
                  <a:pt x="5012526" y="6574282"/>
                  <a:pt x="5037772" y="6599527"/>
                  <a:pt x="5037772" y="6630670"/>
                </a:cubicBezTo>
                <a:cubicBezTo>
                  <a:pt x="5037772" y="6661812"/>
                  <a:pt x="5012526" y="6687058"/>
                  <a:pt x="4981384" y="6687058"/>
                </a:cubicBezTo>
                <a:cubicBezTo>
                  <a:pt x="4950241" y="6687058"/>
                  <a:pt x="4924996" y="6661812"/>
                  <a:pt x="4924996" y="6630670"/>
                </a:cubicBezTo>
                <a:cubicBezTo>
                  <a:pt x="4924996" y="6599527"/>
                  <a:pt x="4950241" y="6574282"/>
                  <a:pt x="4981384" y="6574282"/>
                </a:cubicBezTo>
                <a:close/>
                <a:moveTo>
                  <a:pt x="2422334" y="6569392"/>
                </a:moveTo>
                <a:cubicBezTo>
                  <a:pt x="2437800" y="6569392"/>
                  <a:pt x="2450338" y="6581929"/>
                  <a:pt x="2450338" y="6597395"/>
                </a:cubicBezTo>
                <a:cubicBezTo>
                  <a:pt x="2450338" y="6612861"/>
                  <a:pt x="2437801" y="6625399"/>
                  <a:pt x="2422334" y="6625399"/>
                </a:cubicBezTo>
                <a:cubicBezTo>
                  <a:pt x="2406868" y="6625399"/>
                  <a:pt x="2394331" y="6612862"/>
                  <a:pt x="2394331" y="6597395"/>
                </a:cubicBezTo>
                <a:cubicBezTo>
                  <a:pt x="2394331" y="6581930"/>
                  <a:pt x="2406868" y="6569392"/>
                  <a:pt x="2422334" y="6569392"/>
                </a:cubicBezTo>
                <a:close/>
                <a:moveTo>
                  <a:pt x="5801423" y="6565327"/>
                </a:moveTo>
                <a:cubicBezTo>
                  <a:pt x="5822220" y="6565327"/>
                  <a:pt x="5839079" y="6582186"/>
                  <a:pt x="5839079" y="6602983"/>
                </a:cubicBezTo>
                <a:cubicBezTo>
                  <a:pt x="5839079" y="6623780"/>
                  <a:pt x="5822220" y="6640639"/>
                  <a:pt x="5801423" y="6640639"/>
                </a:cubicBezTo>
                <a:cubicBezTo>
                  <a:pt x="5780627" y="6640639"/>
                  <a:pt x="5763767" y="6623780"/>
                  <a:pt x="5763767" y="6602983"/>
                </a:cubicBezTo>
                <a:cubicBezTo>
                  <a:pt x="5763767" y="6582187"/>
                  <a:pt x="5780626" y="6565327"/>
                  <a:pt x="5801423" y="6565327"/>
                </a:cubicBezTo>
                <a:close/>
                <a:moveTo>
                  <a:pt x="3643440" y="6556565"/>
                </a:moveTo>
                <a:cubicBezTo>
                  <a:pt x="3664833" y="6556565"/>
                  <a:pt x="3682175" y="6573908"/>
                  <a:pt x="3682175" y="6595300"/>
                </a:cubicBezTo>
                <a:cubicBezTo>
                  <a:pt x="3682175" y="6616693"/>
                  <a:pt x="3664833" y="6634035"/>
                  <a:pt x="3643440" y="6634035"/>
                </a:cubicBezTo>
                <a:cubicBezTo>
                  <a:pt x="3622048" y="6634035"/>
                  <a:pt x="3604705" y="6616693"/>
                  <a:pt x="3604705" y="6595300"/>
                </a:cubicBezTo>
                <a:cubicBezTo>
                  <a:pt x="3604705" y="6573908"/>
                  <a:pt x="3622048" y="6556565"/>
                  <a:pt x="3643440" y="6556565"/>
                </a:cubicBezTo>
                <a:close/>
                <a:moveTo>
                  <a:pt x="2533142" y="6555423"/>
                </a:moveTo>
                <a:cubicBezTo>
                  <a:pt x="2579014" y="6555423"/>
                  <a:pt x="2616200" y="6592609"/>
                  <a:pt x="2616200" y="6638480"/>
                </a:cubicBezTo>
                <a:cubicBezTo>
                  <a:pt x="2616200" y="6684352"/>
                  <a:pt x="2579014" y="6721538"/>
                  <a:pt x="2533142" y="6721538"/>
                </a:cubicBezTo>
                <a:cubicBezTo>
                  <a:pt x="2487271" y="6721538"/>
                  <a:pt x="2450084" y="6684352"/>
                  <a:pt x="2450084" y="6638480"/>
                </a:cubicBezTo>
                <a:cubicBezTo>
                  <a:pt x="2450084" y="6592609"/>
                  <a:pt x="2487271" y="6555423"/>
                  <a:pt x="2533142" y="6555423"/>
                </a:cubicBezTo>
                <a:close/>
                <a:moveTo>
                  <a:pt x="2251456" y="6554214"/>
                </a:moveTo>
                <a:cubicBezTo>
                  <a:pt x="2266922" y="6554214"/>
                  <a:pt x="2279460" y="6566752"/>
                  <a:pt x="2279460" y="6582218"/>
                </a:cubicBezTo>
                <a:cubicBezTo>
                  <a:pt x="2279460" y="6597684"/>
                  <a:pt x="2266923" y="6610222"/>
                  <a:pt x="2251456" y="6610222"/>
                </a:cubicBezTo>
                <a:cubicBezTo>
                  <a:pt x="2235990" y="6610222"/>
                  <a:pt x="2223452" y="6597685"/>
                  <a:pt x="2223452" y="6582218"/>
                </a:cubicBezTo>
                <a:cubicBezTo>
                  <a:pt x="2223452" y="6566752"/>
                  <a:pt x="2235990" y="6554214"/>
                  <a:pt x="2251456" y="6554214"/>
                </a:cubicBezTo>
                <a:close/>
                <a:moveTo>
                  <a:pt x="5202809" y="6550786"/>
                </a:moveTo>
                <a:cubicBezTo>
                  <a:pt x="5218275" y="6550786"/>
                  <a:pt x="5230813" y="6563323"/>
                  <a:pt x="5230813" y="6578790"/>
                </a:cubicBezTo>
                <a:cubicBezTo>
                  <a:pt x="5230813" y="6594255"/>
                  <a:pt x="5218276" y="6606793"/>
                  <a:pt x="5202809" y="6606793"/>
                </a:cubicBezTo>
                <a:cubicBezTo>
                  <a:pt x="5187343" y="6606793"/>
                  <a:pt x="5174805" y="6594256"/>
                  <a:pt x="5174805" y="6578790"/>
                </a:cubicBezTo>
                <a:cubicBezTo>
                  <a:pt x="5174805" y="6563324"/>
                  <a:pt x="5187343" y="6550786"/>
                  <a:pt x="5202809" y="6550786"/>
                </a:cubicBezTo>
                <a:close/>
                <a:moveTo>
                  <a:pt x="4441634" y="6550786"/>
                </a:moveTo>
                <a:cubicBezTo>
                  <a:pt x="4457100" y="6550786"/>
                  <a:pt x="4469638" y="6563323"/>
                  <a:pt x="4469638" y="6578790"/>
                </a:cubicBezTo>
                <a:cubicBezTo>
                  <a:pt x="4469638" y="6594255"/>
                  <a:pt x="4457101" y="6606793"/>
                  <a:pt x="4441634" y="6606793"/>
                </a:cubicBezTo>
                <a:cubicBezTo>
                  <a:pt x="4426168" y="6606793"/>
                  <a:pt x="4413631" y="6594256"/>
                  <a:pt x="4413631" y="6578790"/>
                </a:cubicBezTo>
                <a:cubicBezTo>
                  <a:pt x="4413631" y="6563324"/>
                  <a:pt x="4426168" y="6550786"/>
                  <a:pt x="4441634" y="6550786"/>
                </a:cubicBezTo>
                <a:close/>
                <a:moveTo>
                  <a:pt x="3866261" y="6549199"/>
                </a:moveTo>
                <a:cubicBezTo>
                  <a:pt x="3881727" y="6549199"/>
                  <a:pt x="3894265" y="6561736"/>
                  <a:pt x="3894265" y="6577203"/>
                </a:cubicBezTo>
                <a:cubicBezTo>
                  <a:pt x="3894265" y="6592668"/>
                  <a:pt x="3881728" y="6605206"/>
                  <a:pt x="3866261" y="6605206"/>
                </a:cubicBezTo>
                <a:cubicBezTo>
                  <a:pt x="3850796" y="6605206"/>
                  <a:pt x="3838258" y="6592669"/>
                  <a:pt x="3838258" y="6577203"/>
                </a:cubicBezTo>
                <a:cubicBezTo>
                  <a:pt x="3838258" y="6561737"/>
                  <a:pt x="3850795" y="6549199"/>
                  <a:pt x="3866261" y="6549199"/>
                </a:cubicBezTo>
                <a:close/>
                <a:moveTo>
                  <a:pt x="5479352" y="6540627"/>
                </a:moveTo>
                <a:cubicBezTo>
                  <a:pt x="5494643" y="6540627"/>
                  <a:pt x="5507038" y="6553022"/>
                  <a:pt x="5507038" y="6568313"/>
                </a:cubicBezTo>
                <a:cubicBezTo>
                  <a:pt x="5507038" y="6583604"/>
                  <a:pt x="5494643" y="6595999"/>
                  <a:pt x="5479352" y="6595999"/>
                </a:cubicBezTo>
                <a:cubicBezTo>
                  <a:pt x="5464061" y="6595999"/>
                  <a:pt x="5451666" y="6583604"/>
                  <a:pt x="5451666" y="6568313"/>
                </a:cubicBezTo>
                <a:cubicBezTo>
                  <a:pt x="5451666" y="6553022"/>
                  <a:pt x="5464061" y="6540627"/>
                  <a:pt x="5479352" y="6540627"/>
                </a:cubicBezTo>
                <a:close/>
                <a:moveTo>
                  <a:pt x="5099113" y="6539293"/>
                </a:moveTo>
                <a:cubicBezTo>
                  <a:pt x="5114579" y="6539293"/>
                  <a:pt x="5127117" y="6551830"/>
                  <a:pt x="5127117" y="6567296"/>
                </a:cubicBezTo>
                <a:cubicBezTo>
                  <a:pt x="5127117" y="6582762"/>
                  <a:pt x="5114580" y="6595300"/>
                  <a:pt x="5099113" y="6595300"/>
                </a:cubicBezTo>
                <a:cubicBezTo>
                  <a:pt x="5083648" y="6595300"/>
                  <a:pt x="5071110" y="6582763"/>
                  <a:pt x="5071110" y="6567296"/>
                </a:cubicBezTo>
                <a:cubicBezTo>
                  <a:pt x="5071110" y="6551831"/>
                  <a:pt x="5083647" y="6539293"/>
                  <a:pt x="5099113" y="6539293"/>
                </a:cubicBezTo>
                <a:close/>
                <a:moveTo>
                  <a:pt x="2357500" y="6537706"/>
                </a:moveTo>
                <a:cubicBezTo>
                  <a:pt x="2372966" y="6537706"/>
                  <a:pt x="2385504" y="6550243"/>
                  <a:pt x="2385504" y="6565709"/>
                </a:cubicBezTo>
                <a:cubicBezTo>
                  <a:pt x="2385504" y="6581175"/>
                  <a:pt x="2372967" y="6593713"/>
                  <a:pt x="2357500" y="6593713"/>
                </a:cubicBezTo>
                <a:cubicBezTo>
                  <a:pt x="2342035" y="6593713"/>
                  <a:pt x="2329497" y="6581176"/>
                  <a:pt x="2329497" y="6565709"/>
                </a:cubicBezTo>
                <a:cubicBezTo>
                  <a:pt x="2329497" y="6550244"/>
                  <a:pt x="2342034" y="6537706"/>
                  <a:pt x="2357500" y="6537706"/>
                </a:cubicBezTo>
                <a:close/>
                <a:moveTo>
                  <a:pt x="1730375" y="6531229"/>
                </a:moveTo>
                <a:cubicBezTo>
                  <a:pt x="1694434" y="6531229"/>
                  <a:pt x="1665224" y="6560375"/>
                  <a:pt x="1665224" y="6596380"/>
                </a:cubicBezTo>
                <a:cubicBezTo>
                  <a:pt x="1665224" y="6632320"/>
                  <a:pt x="1694370" y="6661531"/>
                  <a:pt x="1730375" y="6661531"/>
                </a:cubicBezTo>
                <a:cubicBezTo>
                  <a:pt x="1766316" y="6661531"/>
                  <a:pt x="1795526" y="6632384"/>
                  <a:pt x="1795526" y="6596380"/>
                </a:cubicBezTo>
                <a:cubicBezTo>
                  <a:pt x="1795526" y="6560438"/>
                  <a:pt x="1766380" y="6531229"/>
                  <a:pt x="1730375" y="6531229"/>
                </a:cubicBezTo>
                <a:close/>
                <a:moveTo>
                  <a:pt x="5687187" y="6530022"/>
                </a:moveTo>
                <a:cubicBezTo>
                  <a:pt x="5702653" y="6530022"/>
                  <a:pt x="5715191" y="6542559"/>
                  <a:pt x="5715191" y="6558026"/>
                </a:cubicBezTo>
                <a:cubicBezTo>
                  <a:pt x="5715191" y="6573491"/>
                  <a:pt x="5702654" y="6586029"/>
                  <a:pt x="5687187" y="6586029"/>
                </a:cubicBezTo>
                <a:cubicBezTo>
                  <a:pt x="5671722" y="6586029"/>
                  <a:pt x="5659184" y="6573492"/>
                  <a:pt x="5659184" y="6558026"/>
                </a:cubicBezTo>
                <a:cubicBezTo>
                  <a:pt x="5659184" y="6542560"/>
                  <a:pt x="5671721" y="6530022"/>
                  <a:pt x="5687187" y="6530022"/>
                </a:cubicBezTo>
                <a:close/>
                <a:moveTo>
                  <a:pt x="4244404" y="6530022"/>
                </a:moveTo>
                <a:cubicBezTo>
                  <a:pt x="4259869" y="6530022"/>
                  <a:pt x="4272407" y="6542559"/>
                  <a:pt x="4272407" y="6558026"/>
                </a:cubicBezTo>
                <a:cubicBezTo>
                  <a:pt x="4272407" y="6573491"/>
                  <a:pt x="4259870" y="6586029"/>
                  <a:pt x="4244404" y="6586029"/>
                </a:cubicBezTo>
                <a:cubicBezTo>
                  <a:pt x="4228938" y="6586029"/>
                  <a:pt x="4216400" y="6573492"/>
                  <a:pt x="4216400" y="6558026"/>
                </a:cubicBezTo>
                <a:cubicBezTo>
                  <a:pt x="4216400" y="6542560"/>
                  <a:pt x="4228937" y="6530022"/>
                  <a:pt x="4244404" y="6530022"/>
                </a:cubicBezTo>
                <a:close/>
                <a:moveTo>
                  <a:pt x="3472815" y="6528054"/>
                </a:moveTo>
                <a:cubicBezTo>
                  <a:pt x="3521843" y="6528054"/>
                  <a:pt x="3561588" y="6567799"/>
                  <a:pt x="3561588" y="6616827"/>
                </a:cubicBezTo>
                <a:cubicBezTo>
                  <a:pt x="3561588" y="6665855"/>
                  <a:pt x="3521843" y="6705600"/>
                  <a:pt x="3472815" y="6705600"/>
                </a:cubicBezTo>
                <a:cubicBezTo>
                  <a:pt x="3423787" y="6705600"/>
                  <a:pt x="3384042" y="6665855"/>
                  <a:pt x="3384042" y="6616827"/>
                </a:cubicBezTo>
                <a:cubicBezTo>
                  <a:pt x="3384042" y="6567799"/>
                  <a:pt x="3423787" y="6528054"/>
                  <a:pt x="3472815" y="6528054"/>
                </a:cubicBezTo>
                <a:close/>
                <a:moveTo>
                  <a:pt x="3133788" y="6525450"/>
                </a:moveTo>
                <a:cubicBezTo>
                  <a:pt x="3184254" y="6525450"/>
                  <a:pt x="3225165" y="6566361"/>
                  <a:pt x="3225165" y="6616827"/>
                </a:cubicBezTo>
                <a:cubicBezTo>
                  <a:pt x="3225165" y="6667293"/>
                  <a:pt x="3184254" y="6708203"/>
                  <a:pt x="3133788" y="6708203"/>
                </a:cubicBezTo>
                <a:cubicBezTo>
                  <a:pt x="3083323" y="6708203"/>
                  <a:pt x="3042412" y="6667293"/>
                  <a:pt x="3042412" y="6616827"/>
                </a:cubicBezTo>
                <a:cubicBezTo>
                  <a:pt x="3042412" y="6566361"/>
                  <a:pt x="3083323" y="6525450"/>
                  <a:pt x="3133788" y="6525450"/>
                </a:cubicBezTo>
                <a:close/>
                <a:moveTo>
                  <a:pt x="5898261" y="6521005"/>
                </a:moveTo>
                <a:cubicBezTo>
                  <a:pt x="5913727" y="6521005"/>
                  <a:pt x="5926265" y="6533542"/>
                  <a:pt x="5926265" y="6549008"/>
                </a:cubicBezTo>
                <a:cubicBezTo>
                  <a:pt x="5926265" y="6564474"/>
                  <a:pt x="5913728" y="6577012"/>
                  <a:pt x="5898261" y="6577012"/>
                </a:cubicBezTo>
                <a:cubicBezTo>
                  <a:pt x="5882796" y="6577012"/>
                  <a:pt x="5870258" y="6564475"/>
                  <a:pt x="5870258" y="6549008"/>
                </a:cubicBezTo>
                <a:cubicBezTo>
                  <a:pt x="5870258" y="6533543"/>
                  <a:pt x="5882795" y="6521005"/>
                  <a:pt x="5898261" y="6521005"/>
                </a:cubicBezTo>
                <a:close/>
                <a:moveTo>
                  <a:pt x="3265233" y="6512750"/>
                </a:moveTo>
                <a:cubicBezTo>
                  <a:pt x="3280699" y="6512750"/>
                  <a:pt x="3293237" y="6525287"/>
                  <a:pt x="3293237" y="6540754"/>
                </a:cubicBezTo>
                <a:cubicBezTo>
                  <a:pt x="3293237" y="6556219"/>
                  <a:pt x="3280700" y="6568757"/>
                  <a:pt x="3265233" y="6568757"/>
                </a:cubicBezTo>
                <a:cubicBezTo>
                  <a:pt x="3249767" y="6568757"/>
                  <a:pt x="3237229" y="6556220"/>
                  <a:pt x="3237229" y="6540754"/>
                </a:cubicBezTo>
                <a:cubicBezTo>
                  <a:pt x="3237229" y="6525288"/>
                  <a:pt x="3249767" y="6512750"/>
                  <a:pt x="3265233" y="6512750"/>
                </a:cubicBezTo>
                <a:close/>
                <a:moveTo>
                  <a:pt x="4802950" y="6509385"/>
                </a:moveTo>
                <a:cubicBezTo>
                  <a:pt x="4824342" y="6509385"/>
                  <a:pt x="4841685" y="6526727"/>
                  <a:pt x="4841685" y="6548120"/>
                </a:cubicBezTo>
                <a:cubicBezTo>
                  <a:pt x="4841685" y="6569512"/>
                  <a:pt x="4824342" y="6586855"/>
                  <a:pt x="4802950" y="6586855"/>
                </a:cubicBezTo>
                <a:cubicBezTo>
                  <a:pt x="4781557" y="6586855"/>
                  <a:pt x="4764215" y="6569512"/>
                  <a:pt x="4764215" y="6548120"/>
                </a:cubicBezTo>
                <a:cubicBezTo>
                  <a:pt x="4764215" y="6526727"/>
                  <a:pt x="4781557" y="6509385"/>
                  <a:pt x="4802950" y="6509385"/>
                </a:cubicBezTo>
                <a:close/>
                <a:moveTo>
                  <a:pt x="2302954" y="6508877"/>
                </a:moveTo>
                <a:cubicBezTo>
                  <a:pt x="2318420" y="6508877"/>
                  <a:pt x="2330958" y="6521414"/>
                  <a:pt x="2330958" y="6536881"/>
                </a:cubicBezTo>
                <a:cubicBezTo>
                  <a:pt x="2330958" y="6552347"/>
                  <a:pt x="2318420" y="6564885"/>
                  <a:pt x="2302954" y="6564885"/>
                </a:cubicBezTo>
                <a:cubicBezTo>
                  <a:pt x="2287488" y="6564885"/>
                  <a:pt x="2274950" y="6552347"/>
                  <a:pt x="2274950" y="6536881"/>
                </a:cubicBezTo>
                <a:cubicBezTo>
                  <a:pt x="2274950" y="6521415"/>
                  <a:pt x="2287487" y="6508877"/>
                  <a:pt x="2302954" y="6508877"/>
                </a:cubicBezTo>
                <a:close/>
                <a:moveTo>
                  <a:pt x="2422716" y="6504051"/>
                </a:moveTo>
                <a:cubicBezTo>
                  <a:pt x="2438181" y="6504051"/>
                  <a:pt x="2450719" y="6516588"/>
                  <a:pt x="2450719" y="6532055"/>
                </a:cubicBezTo>
                <a:cubicBezTo>
                  <a:pt x="2450719" y="6547521"/>
                  <a:pt x="2438182" y="6560058"/>
                  <a:pt x="2422716" y="6560058"/>
                </a:cubicBezTo>
                <a:cubicBezTo>
                  <a:pt x="2407250" y="6560058"/>
                  <a:pt x="2394712" y="6547521"/>
                  <a:pt x="2394712" y="6532055"/>
                </a:cubicBezTo>
                <a:cubicBezTo>
                  <a:pt x="2394712" y="6516589"/>
                  <a:pt x="2407249" y="6504051"/>
                  <a:pt x="2422716" y="6504051"/>
                </a:cubicBezTo>
                <a:close/>
                <a:moveTo>
                  <a:pt x="5553711" y="6503225"/>
                </a:moveTo>
                <a:cubicBezTo>
                  <a:pt x="5573245" y="6503225"/>
                  <a:pt x="5589080" y="6519060"/>
                  <a:pt x="5589080" y="6538594"/>
                </a:cubicBezTo>
                <a:cubicBezTo>
                  <a:pt x="5589080" y="6558128"/>
                  <a:pt x="5573245" y="6573963"/>
                  <a:pt x="5553711" y="6573963"/>
                </a:cubicBezTo>
                <a:cubicBezTo>
                  <a:pt x="5534177" y="6573963"/>
                  <a:pt x="5518342" y="6558128"/>
                  <a:pt x="5518342" y="6538594"/>
                </a:cubicBezTo>
                <a:cubicBezTo>
                  <a:pt x="5518342" y="6519060"/>
                  <a:pt x="5534177" y="6503225"/>
                  <a:pt x="5553711" y="6503225"/>
                </a:cubicBezTo>
                <a:close/>
                <a:moveTo>
                  <a:pt x="3351720" y="6502336"/>
                </a:moveTo>
                <a:cubicBezTo>
                  <a:pt x="3367186" y="6502336"/>
                  <a:pt x="3379724" y="6514874"/>
                  <a:pt x="3379724" y="6530340"/>
                </a:cubicBezTo>
                <a:cubicBezTo>
                  <a:pt x="3379724" y="6545805"/>
                  <a:pt x="3367187" y="6558343"/>
                  <a:pt x="3351720" y="6558343"/>
                </a:cubicBezTo>
                <a:cubicBezTo>
                  <a:pt x="3336254" y="6558343"/>
                  <a:pt x="3323716" y="6545806"/>
                  <a:pt x="3323716" y="6530340"/>
                </a:cubicBezTo>
                <a:cubicBezTo>
                  <a:pt x="3323716" y="6514874"/>
                  <a:pt x="3336254" y="6502336"/>
                  <a:pt x="3351720" y="6502336"/>
                </a:cubicBezTo>
                <a:close/>
                <a:moveTo>
                  <a:pt x="5036756" y="6498907"/>
                </a:moveTo>
                <a:cubicBezTo>
                  <a:pt x="5052222" y="6498907"/>
                  <a:pt x="5064760" y="6511445"/>
                  <a:pt x="5064760" y="6526910"/>
                </a:cubicBezTo>
                <a:cubicBezTo>
                  <a:pt x="5064760" y="6542376"/>
                  <a:pt x="5052223" y="6554914"/>
                  <a:pt x="5036756" y="6554914"/>
                </a:cubicBezTo>
                <a:cubicBezTo>
                  <a:pt x="5021290" y="6554914"/>
                  <a:pt x="5008752" y="6542377"/>
                  <a:pt x="5008752" y="6526910"/>
                </a:cubicBezTo>
                <a:cubicBezTo>
                  <a:pt x="5008752" y="6511445"/>
                  <a:pt x="5021290" y="6498907"/>
                  <a:pt x="5036756" y="6498907"/>
                </a:cubicBezTo>
                <a:close/>
                <a:moveTo>
                  <a:pt x="2995358" y="6495416"/>
                </a:moveTo>
                <a:cubicBezTo>
                  <a:pt x="3010824" y="6495416"/>
                  <a:pt x="3023362" y="6507953"/>
                  <a:pt x="3023362" y="6523419"/>
                </a:cubicBezTo>
                <a:cubicBezTo>
                  <a:pt x="3023362" y="6538885"/>
                  <a:pt x="3010825" y="6551423"/>
                  <a:pt x="2995358" y="6551423"/>
                </a:cubicBezTo>
                <a:cubicBezTo>
                  <a:pt x="2979892" y="6551423"/>
                  <a:pt x="2967354" y="6538885"/>
                  <a:pt x="2967354" y="6523419"/>
                </a:cubicBezTo>
                <a:cubicBezTo>
                  <a:pt x="2967354" y="6507953"/>
                  <a:pt x="2979892" y="6495416"/>
                  <a:pt x="2995358" y="6495416"/>
                </a:cubicBezTo>
                <a:close/>
                <a:moveTo>
                  <a:pt x="2818384" y="6494335"/>
                </a:moveTo>
                <a:cubicBezTo>
                  <a:pt x="2782443" y="6494335"/>
                  <a:pt x="2753233" y="6523482"/>
                  <a:pt x="2753233" y="6559486"/>
                </a:cubicBezTo>
                <a:cubicBezTo>
                  <a:pt x="2753233" y="6595428"/>
                  <a:pt x="2782380" y="6624637"/>
                  <a:pt x="2818384" y="6624637"/>
                </a:cubicBezTo>
                <a:cubicBezTo>
                  <a:pt x="2854325" y="6624637"/>
                  <a:pt x="2883535" y="6595491"/>
                  <a:pt x="2883535" y="6559486"/>
                </a:cubicBezTo>
                <a:cubicBezTo>
                  <a:pt x="2883535" y="6523545"/>
                  <a:pt x="2854389" y="6494335"/>
                  <a:pt x="2818384" y="6494335"/>
                </a:cubicBezTo>
                <a:close/>
                <a:moveTo>
                  <a:pt x="4586923" y="6493446"/>
                </a:moveTo>
                <a:cubicBezTo>
                  <a:pt x="4635951" y="6493446"/>
                  <a:pt x="4675696" y="6533191"/>
                  <a:pt x="4675696" y="6582219"/>
                </a:cubicBezTo>
                <a:cubicBezTo>
                  <a:pt x="4675696" y="6631247"/>
                  <a:pt x="4635951" y="6670992"/>
                  <a:pt x="4586923" y="6670992"/>
                </a:cubicBezTo>
                <a:cubicBezTo>
                  <a:pt x="4537895" y="6670992"/>
                  <a:pt x="4498150" y="6631247"/>
                  <a:pt x="4498150" y="6582219"/>
                </a:cubicBezTo>
                <a:cubicBezTo>
                  <a:pt x="4498150" y="6533191"/>
                  <a:pt x="4537895" y="6493446"/>
                  <a:pt x="4586923" y="6493446"/>
                </a:cubicBezTo>
                <a:close/>
                <a:moveTo>
                  <a:pt x="6075997" y="6483478"/>
                </a:moveTo>
                <a:cubicBezTo>
                  <a:pt x="6091463" y="6483478"/>
                  <a:pt x="6104001" y="6496015"/>
                  <a:pt x="6104001" y="6511481"/>
                </a:cubicBezTo>
                <a:cubicBezTo>
                  <a:pt x="6104001" y="6526947"/>
                  <a:pt x="6091464" y="6539485"/>
                  <a:pt x="6075997" y="6539485"/>
                </a:cubicBezTo>
                <a:cubicBezTo>
                  <a:pt x="6060532" y="6539485"/>
                  <a:pt x="6047994" y="6526947"/>
                  <a:pt x="6047994" y="6511481"/>
                </a:cubicBezTo>
                <a:cubicBezTo>
                  <a:pt x="6047994" y="6496015"/>
                  <a:pt x="6060531" y="6483478"/>
                  <a:pt x="6075997" y="6483478"/>
                </a:cubicBezTo>
                <a:close/>
                <a:moveTo>
                  <a:pt x="2253615" y="6479476"/>
                </a:moveTo>
                <a:cubicBezTo>
                  <a:pt x="2269080" y="6479476"/>
                  <a:pt x="2281618" y="6492014"/>
                  <a:pt x="2281618" y="6507480"/>
                </a:cubicBezTo>
                <a:cubicBezTo>
                  <a:pt x="2281618" y="6522946"/>
                  <a:pt x="2269081" y="6535484"/>
                  <a:pt x="2253615" y="6535484"/>
                </a:cubicBezTo>
                <a:cubicBezTo>
                  <a:pt x="2238149" y="6535484"/>
                  <a:pt x="2225611" y="6522946"/>
                  <a:pt x="2225611" y="6507480"/>
                </a:cubicBezTo>
                <a:cubicBezTo>
                  <a:pt x="2225611" y="6492014"/>
                  <a:pt x="2238148" y="6479476"/>
                  <a:pt x="2253615" y="6479476"/>
                </a:cubicBezTo>
                <a:close/>
                <a:moveTo>
                  <a:pt x="2022983" y="6479159"/>
                </a:moveTo>
                <a:cubicBezTo>
                  <a:pt x="2063840" y="6479159"/>
                  <a:pt x="2096961" y="6512280"/>
                  <a:pt x="2096961" y="6553136"/>
                </a:cubicBezTo>
                <a:cubicBezTo>
                  <a:pt x="2096961" y="6593993"/>
                  <a:pt x="2063840" y="6627114"/>
                  <a:pt x="2022983" y="6627114"/>
                </a:cubicBezTo>
                <a:cubicBezTo>
                  <a:pt x="1982127" y="6627114"/>
                  <a:pt x="1949005" y="6593993"/>
                  <a:pt x="1949005" y="6553136"/>
                </a:cubicBezTo>
                <a:cubicBezTo>
                  <a:pt x="1949005" y="6512280"/>
                  <a:pt x="1982127" y="6479159"/>
                  <a:pt x="2022983" y="6479159"/>
                </a:cubicBezTo>
                <a:close/>
                <a:moveTo>
                  <a:pt x="5620448" y="6467919"/>
                </a:moveTo>
                <a:cubicBezTo>
                  <a:pt x="5635914" y="6467919"/>
                  <a:pt x="5648452" y="6480457"/>
                  <a:pt x="5648452" y="6495922"/>
                </a:cubicBezTo>
                <a:cubicBezTo>
                  <a:pt x="5648452" y="6511388"/>
                  <a:pt x="5635915" y="6523926"/>
                  <a:pt x="5620448" y="6523926"/>
                </a:cubicBezTo>
                <a:cubicBezTo>
                  <a:pt x="5604983" y="6523926"/>
                  <a:pt x="5592445" y="6511389"/>
                  <a:pt x="5592445" y="6495923"/>
                </a:cubicBezTo>
                <a:cubicBezTo>
                  <a:pt x="5592445" y="6480457"/>
                  <a:pt x="5604982" y="6467919"/>
                  <a:pt x="5620448" y="6467919"/>
                </a:cubicBezTo>
                <a:close/>
                <a:moveTo>
                  <a:pt x="1732217" y="6459664"/>
                </a:moveTo>
                <a:cubicBezTo>
                  <a:pt x="1807655" y="6459664"/>
                  <a:pt x="1868805" y="6520815"/>
                  <a:pt x="1868805" y="6596253"/>
                </a:cubicBezTo>
                <a:cubicBezTo>
                  <a:pt x="1868805" y="6671691"/>
                  <a:pt x="1807655" y="6732841"/>
                  <a:pt x="1732217" y="6732841"/>
                </a:cubicBezTo>
                <a:cubicBezTo>
                  <a:pt x="1656779" y="6732841"/>
                  <a:pt x="1595628" y="6671691"/>
                  <a:pt x="1595628" y="6596253"/>
                </a:cubicBezTo>
                <a:cubicBezTo>
                  <a:pt x="1595628" y="6520815"/>
                  <a:pt x="1656779" y="6459664"/>
                  <a:pt x="1732217" y="6459664"/>
                </a:cubicBezTo>
                <a:close/>
                <a:moveTo>
                  <a:pt x="1560767" y="6456743"/>
                </a:moveTo>
                <a:cubicBezTo>
                  <a:pt x="1576058" y="6456743"/>
                  <a:pt x="1588453" y="6469139"/>
                  <a:pt x="1588453" y="6484429"/>
                </a:cubicBezTo>
                <a:cubicBezTo>
                  <a:pt x="1588453" y="6499719"/>
                  <a:pt x="1576058" y="6512115"/>
                  <a:pt x="1560767" y="6512115"/>
                </a:cubicBezTo>
                <a:cubicBezTo>
                  <a:pt x="1545477" y="6512115"/>
                  <a:pt x="1533081" y="6499720"/>
                  <a:pt x="1533081" y="6484429"/>
                </a:cubicBezTo>
                <a:cubicBezTo>
                  <a:pt x="1533081" y="6469139"/>
                  <a:pt x="1545477" y="6456743"/>
                  <a:pt x="1560767" y="6456743"/>
                </a:cubicBezTo>
                <a:close/>
                <a:moveTo>
                  <a:pt x="4704588" y="6450457"/>
                </a:moveTo>
                <a:cubicBezTo>
                  <a:pt x="4720054" y="6450457"/>
                  <a:pt x="4732592" y="6462995"/>
                  <a:pt x="4732592" y="6478460"/>
                </a:cubicBezTo>
                <a:cubicBezTo>
                  <a:pt x="4732592" y="6493926"/>
                  <a:pt x="4720055" y="6506464"/>
                  <a:pt x="4704588" y="6506464"/>
                </a:cubicBezTo>
                <a:cubicBezTo>
                  <a:pt x="4689123" y="6506464"/>
                  <a:pt x="4676585" y="6493926"/>
                  <a:pt x="4676585" y="6478461"/>
                </a:cubicBezTo>
                <a:cubicBezTo>
                  <a:pt x="4676585" y="6462995"/>
                  <a:pt x="4689122" y="6450457"/>
                  <a:pt x="4704588" y="6450457"/>
                </a:cubicBezTo>
                <a:close/>
                <a:moveTo>
                  <a:pt x="5115306" y="6438519"/>
                </a:moveTo>
                <a:cubicBezTo>
                  <a:pt x="5130772" y="6438519"/>
                  <a:pt x="5143310" y="6451057"/>
                  <a:pt x="5143310" y="6466522"/>
                </a:cubicBezTo>
                <a:cubicBezTo>
                  <a:pt x="5143310" y="6481988"/>
                  <a:pt x="5130773" y="6494526"/>
                  <a:pt x="5115306" y="6494526"/>
                </a:cubicBezTo>
                <a:cubicBezTo>
                  <a:pt x="5099840" y="6494526"/>
                  <a:pt x="5087302" y="6481988"/>
                  <a:pt x="5087302" y="6466522"/>
                </a:cubicBezTo>
                <a:cubicBezTo>
                  <a:pt x="5087302" y="6451057"/>
                  <a:pt x="5099840" y="6438519"/>
                  <a:pt x="5115306" y="6438519"/>
                </a:cubicBezTo>
                <a:close/>
                <a:moveTo>
                  <a:pt x="2322575" y="6433947"/>
                </a:moveTo>
                <a:cubicBezTo>
                  <a:pt x="2338041" y="6433947"/>
                  <a:pt x="2350579" y="6446485"/>
                  <a:pt x="2350579" y="6461951"/>
                </a:cubicBezTo>
                <a:cubicBezTo>
                  <a:pt x="2350579" y="6477416"/>
                  <a:pt x="2338042" y="6489954"/>
                  <a:pt x="2322575" y="6489954"/>
                </a:cubicBezTo>
                <a:cubicBezTo>
                  <a:pt x="2307110" y="6489954"/>
                  <a:pt x="2294572" y="6477416"/>
                  <a:pt x="2294572" y="6461951"/>
                </a:cubicBezTo>
                <a:cubicBezTo>
                  <a:pt x="2294572" y="6446485"/>
                  <a:pt x="2307109" y="6433947"/>
                  <a:pt x="2322575" y="6433947"/>
                </a:cubicBezTo>
                <a:close/>
                <a:moveTo>
                  <a:pt x="4920996" y="6433439"/>
                </a:moveTo>
                <a:cubicBezTo>
                  <a:pt x="4952138" y="6433439"/>
                  <a:pt x="4977384" y="6458685"/>
                  <a:pt x="4977384" y="6489827"/>
                </a:cubicBezTo>
                <a:cubicBezTo>
                  <a:pt x="4977384" y="6520969"/>
                  <a:pt x="4952138" y="6546215"/>
                  <a:pt x="4920996" y="6546215"/>
                </a:cubicBezTo>
                <a:cubicBezTo>
                  <a:pt x="4889853" y="6546215"/>
                  <a:pt x="4864608" y="6520969"/>
                  <a:pt x="4864608" y="6489827"/>
                </a:cubicBezTo>
                <a:cubicBezTo>
                  <a:pt x="4864608" y="6458685"/>
                  <a:pt x="4889853" y="6433439"/>
                  <a:pt x="4920996" y="6433439"/>
                </a:cubicBezTo>
                <a:close/>
                <a:moveTo>
                  <a:pt x="5696648" y="6429629"/>
                </a:moveTo>
                <a:cubicBezTo>
                  <a:pt x="5712114" y="6429629"/>
                  <a:pt x="5724652" y="6442167"/>
                  <a:pt x="5724652" y="6457633"/>
                </a:cubicBezTo>
                <a:cubicBezTo>
                  <a:pt x="5724652" y="6473098"/>
                  <a:pt x="5712115" y="6485636"/>
                  <a:pt x="5696648" y="6485636"/>
                </a:cubicBezTo>
                <a:cubicBezTo>
                  <a:pt x="5681183" y="6485636"/>
                  <a:pt x="5668645" y="6473098"/>
                  <a:pt x="5668645" y="6457633"/>
                </a:cubicBezTo>
                <a:cubicBezTo>
                  <a:pt x="5668645" y="6442167"/>
                  <a:pt x="5681182" y="6429629"/>
                  <a:pt x="5696648" y="6429629"/>
                </a:cubicBezTo>
                <a:close/>
                <a:moveTo>
                  <a:pt x="2820226" y="6422771"/>
                </a:moveTo>
                <a:cubicBezTo>
                  <a:pt x="2895664" y="6422771"/>
                  <a:pt x="2956814" y="6483922"/>
                  <a:pt x="2956814" y="6559359"/>
                </a:cubicBezTo>
                <a:cubicBezTo>
                  <a:pt x="2956814" y="6634797"/>
                  <a:pt x="2895664" y="6695948"/>
                  <a:pt x="2820226" y="6695948"/>
                </a:cubicBezTo>
                <a:cubicBezTo>
                  <a:pt x="2744788" y="6695948"/>
                  <a:pt x="2683637" y="6634797"/>
                  <a:pt x="2683637" y="6559359"/>
                </a:cubicBezTo>
                <a:cubicBezTo>
                  <a:pt x="2683637" y="6483922"/>
                  <a:pt x="2744788" y="6422771"/>
                  <a:pt x="2820226" y="6422771"/>
                </a:cubicBezTo>
                <a:close/>
                <a:moveTo>
                  <a:pt x="3092259" y="6419278"/>
                </a:moveTo>
                <a:cubicBezTo>
                  <a:pt x="3107725" y="6419278"/>
                  <a:pt x="3120263" y="6431816"/>
                  <a:pt x="3120263" y="6447282"/>
                </a:cubicBezTo>
                <a:cubicBezTo>
                  <a:pt x="3120263" y="6462747"/>
                  <a:pt x="3107726" y="6475285"/>
                  <a:pt x="3092259" y="6475285"/>
                </a:cubicBezTo>
                <a:cubicBezTo>
                  <a:pt x="3076793" y="6475285"/>
                  <a:pt x="3064256" y="6462747"/>
                  <a:pt x="3064256" y="6447282"/>
                </a:cubicBezTo>
                <a:cubicBezTo>
                  <a:pt x="3064256" y="6431816"/>
                  <a:pt x="3076793" y="6419278"/>
                  <a:pt x="3092259" y="6419278"/>
                </a:cubicBezTo>
                <a:close/>
                <a:moveTo>
                  <a:pt x="1805115" y="6414135"/>
                </a:moveTo>
                <a:cubicBezTo>
                  <a:pt x="1820580" y="6414135"/>
                  <a:pt x="1833118" y="6426673"/>
                  <a:pt x="1833118" y="6442139"/>
                </a:cubicBezTo>
                <a:cubicBezTo>
                  <a:pt x="1833118" y="6457604"/>
                  <a:pt x="1820581" y="6470142"/>
                  <a:pt x="1805115" y="6470142"/>
                </a:cubicBezTo>
                <a:cubicBezTo>
                  <a:pt x="1789649" y="6470142"/>
                  <a:pt x="1777111" y="6457604"/>
                  <a:pt x="1777111" y="6442139"/>
                </a:cubicBezTo>
                <a:cubicBezTo>
                  <a:pt x="1777111" y="6426673"/>
                  <a:pt x="1789648" y="6414135"/>
                  <a:pt x="1805115" y="6414135"/>
                </a:cubicBezTo>
                <a:close/>
                <a:moveTo>
                  <a:pt x="4825682" y="6412357"/>
                </a:moveTo>
                <a:cubicBezTo>
                  <a:pt x="4841148" y="6412357"/>
                  <a:pt x="4853686" y="6424895"/>
                  <a:pt x="4853686" y="6440360"/>
                </a:cubicBezTo>
                <a:cubicBezTo>
                  <a:pt x="4853686" y="6455826"/>
                  <a:pt x="4841149" y="6468364"/>
                  <a:pt x="4825682" y="6468364"/>
                </a:cubicBezTo>
                <a:cubicBezTo>
                  <a:pt x="4810216" y="6468364"/>
                  <a:pt x="4797678" y="6455826"/>
                  <a:pt x="4797678" y="6440360"/>
                </a:cubicBezTo>
                <a:cubicBezTo>
                  <a:pt x="4797678" y="6424895"/>
                  <a:pt x="4810216" y="6412357"/>
                  <a:pt x="4825682" y="6412357"/>
                </a:cubicBezTo>
                <a:close/>
                <a:moveTo>
                  <a:pt x="2176336" y="6410007"/>
                </a:moveTo>
                <a:cubicBezTo>
                  <a:pt x="2206215" y="6410007"/>
                  <a:pt x="2230438" y="6434229"/>
                  <a:pt x="2230438" y="6464109"/>
                </a:cubicBezTo>
                <a:cubicBezTo>
                  <a:pt x="2230438" y="6493988"/>
                  <a:pt x="2206215" y="6518211"/>
                  <a:pt x="2176336" y="6518211"/>
                </a:cubicBezTo>
                <a:cubicBezTo>
                  <a:pt x="2146456" y="6518211"/>
                  <a:pt x="2122234" y="6493989"/>
                  <a:pt x="2122234" y="6464109"/>
                </a:cubicBezTo>
                <a:cubicBezTo>
                  <a:pt x="2122234" y="6434229"/>
                  <a:pt x="2146456" y="6410007"/>
                  <a:pt x="2176336" y="6410007"/>
                </a:cubicBezTo>
                <a:close/>
                <a:moveTo>
                  <a:pt x="6186044" y="6407594"/>
                </a:moveTo>
                <a:cubicBezTo>
                  <a:pt x="6221149" y="6407594"/>
                  <a:pt x="6249607" y="6436052"/>
                  <a:pt x="6249607" y="6471158"/>
                </a:cubicBezTo>
                <a:cubicBezTo>
                  <a:pt x="6249607" y="6506263"/>
                  <a:pt x="6221149" y="6534721"/>
                  <a:pt x="6186044" y="6534721"/>
                </a:cubicBezTo>
                <a:cubicBezTo>
                  <a:pt x="6150939" y="6534721"/>
                  <a:pt x="6122480" y="6506262"/>
                  <a:pt x="6122480" y="6471157"/>
                </a:cubicBezTo>
                <a:cubicBezTo>
                  <a:pt x="6122480" y="6436052"/>
                  <a:pt x="6150939" y="6407594"/>
                  <a:pt x="6186044" y="6407594"/>
                </a:cubicBezTo>
                <a:close/>
                <a:moveTo>
                  <a:pt x="2454656" y="6399720"/>
                </a:moveTo>
                <a:cubicBezTo>
                  <a:pt x="2478715" y="6399720"/>
                  <a:pt x="2498217" y="6419223"/>
                  <a:pt x="2498217" y="6443281"/>
                </a:cubicBezTo>
                <a:cubicBezTo>
                  <a:pt x="2498217" y="6467339"/>
                  <a:pt x="2478715" y="6486842"/>
                  <a:pt x="2454656" y="6486842"/>
                </a:cubicBezTo>
                <a:cubicBezTo>
                  <a:pt x="2430598" y="6486842"/>
                  <a:pt x="2411095" y="6467339"/>
                  <a:pt x="2411095" y="6443281"/>
                </a:cubicBezTo>
                <a:cubicBezTo>
                  <a:pt x="2411095" y="6419223"/>
                  <a:pt x="2430598" y="6399720"/>
                  <a:pt x="2454656" y="6399720"/>
                </a:cubicBezTo>
                <a:close/>
                <a:moveTo>
                  <a:pt x="1496187" y="6398704"/>
                </a:moveTo>
                <a:cubicBezTo>
                  <a:pt x="1511653" y="6398704"/>
                  <a:pt x="1524191" y="6411242"/>
                  <a:pt x="1524191" y="6426708"/>
                </a:cubicBezTo>
                <a:cubicBezTo>
                  <a:pt x="1524191" y="6442173"/>
                  <a:pt x="1511654" y="6454711"/>
                  <a:pt x="1496187" y="6454711"/>
                </a:cubicBezTo>
                <a:cubicBezTo>
                  <a:pt x="1480722" y="6454711"/>
                  <a:pt x="1468184" y="6442173"/>
                  <a:pt x="1468184" y="6426708"/>
                </a:cubicBezTo>
                <a:cubicBezTo>
                  <a:pt x="1468184" y="6411242"/>
                  <a:pt x="1480721" y="6398704"/>
                  <a:pt x="1496187" y="6398704"/>
                </a:cubicBezTo>
                <a:close/>
                <a:moveTo>
                  <a:pt x="5519102" y="6392862"/>
                </a:moveTo>
                <a:cubicBezTo>
                  <a:pt x="5549543" y="6392862"/>
                  <a:pt x="5574221" y="6417539"/>
                  <a:pt x="5574221" y="6447980"/>
                </a:cubicBezTo>
                <a:cubicBezTo>
                  <a:pt x="5574221" y="6478421"/>
                  <a:pt x="5549544" y="6503098"/>
                  <a:pt x="5519102" y="6503098"/>
                </a:cubicBezTo>
                <a:cubicBezTo>
                  <a:pt x="5488662" y="6503098"/>
                  <a:pt x="5463984" y="6478421"/>
                  <a:pt x="5463984" y="6447980"/>
                </a:cubicBezTo>
                <a:cubicBezTo>
                  <a:pt x="5463984" y="6417539"/>
                  <a:pt x="5488661" y="6392862"/>
                  <a:pt x="5519102" y="6392862"/>
                </a:cubicBezTo>
                <a:close/>
                <a:moveTo>
                  <a:pt x="2964243" y="6391592"/>
                </a:moveTo>
                <a:cubicBezTo>
                  <a:pt x="2979709" y="6391592"/>
                  <a:pt x="2992247" y="6404130"/>
                  <a:pt x="2992247" y="6419596"/>
                </a:cubicBezTo>
                <a:cubicBezTo>
                  <a:pt x="2992247" y="6435061"/>
                  <a:pt x="2979710" y="6447599"/>
                  <a:pt x="2964243" y="6447599"/>
                </a:cubicBezTo>
                <a:cubicBezTo>
                  <a:pt x="2948777" y="6447599"/>
                  <a:pt x="2936239" y="6435061"/>
                  <a:pt x="2936239" y="6419596"/>
                </a:cubicBezTo>
                <a:cubicBezTo>
                  <a:pt x="2936239" y="6404130"/>
                  <a:pt x="2948777" y="6391592"/>
                  <a:pt x="2964243" y="6391592"/>
                </a:cubicBezTo>
                <a:close/>
                <a:moveTo>
                  <a:pt x="2104834" y="6390386"/>
                </a:moveTo>
                <a:cubicBezTo>
                  <a:pt x="2120300" y="6390386"/>
                  <a:pt x="2132838" y="6402924"/>
                  <a:pt x="2132838" y="6418390"/>
                </a:cubicBezTo>
                <a:cubicBezTo>
                  <a:pt x="2132838" y="6433855"/>
                  <a:pt x="2120301" y="6446393"/>
                  <a:pt x="2104834" y="6446393"/>
                </a:cubicBezTo>
                <a:cubicBezTo>
                  <a:pt x="2089368" y="6446393"/>
                  <a:pt x="2076831" y="6433855"/>
                  <a:pt x="2076831" y="6418390"/>
                </a:cubicBezTo>
                <a:cubicBezTo>
                  <a:pt x="2076831" y="6402924"/>
                  <a:pt x="2089368" y="6390386"/>
                  <a:pt x="2104834" y="6390386"/>
                </a:cubicBezTo>
                <a:close/>
                <a:moveTo>
                  <a:pt x="5029835" y="6377813"/>
                </a:moveTo>
                <a:cubicBezTo>
                  <a:pt x="5045301" y="6377813"/>
                  <a:pt x="5057839" y="6390351"/>
                  <a:pt x="5057839" y="6405816"/>
                </a:cubicBezTo>
                <a:cubicBezTo>
                  <a:pt x="5057839" y="6421282"/>
                  <a:pt x="5045302" y="6433820"/>
                  <a:pt x="5029835" y="6433820"/>
                </a:cubicBezTo>
                <a:cubicBezTo>
                  <a:pt x="5014370" y="6433820"/>
                  <a:pt x="5001832" y="6421282"/>
                  <a:pt x="5001832" y="6405816"/>
                </a:cubicBezTo>
                <a:cubicBezTo>
                  <a:pt x="5001832" y="6390351"/>
                  <a:pt x="5014369" y="6377813"/>
                  <a:pt x="5029835" y="6377813"/>
                </a:cubicBezTo>
                <a:close/>
                <a:moveTo>
                  <a:pt x="5607621" y="6350127"/>
                </a:moveTo>
                <a:cubicBezTo>
                  <a:pt x="5623087" y="6350127"/>
                  <a:pt x="5635625" y="6362665"/>
                  <a:pt x="5635625" y="6378130"/>
                </a:cubicBezTo>
                <a:cubicBezTo>
                  <a:pt x="5635625" y="6393596"/>
                  <a:pt x="5623088" y="6406134"/>
                  <a:pt x="5607621" y="6406134"/>
                </a:cubicBezTo>
                <a:cubicBezTo>
                  <a:pt x="5592155" y="6406134"/>
                  <a:pt x="5579617" y="6393596"/>
                  <a:pt x="5579617" y="6378130"/>
                </a:cubicBezTo>
                <a:cubicBezTo>
                  <a:pt x="5579617" y="6362665"/>
                  <a:pt x="5592155" y="6350127"/>
                  <a:pt x="5607621" y="6350127"/>
                </a:cubicBezTo>
                <a:close/>
                <a:moveTo>
                  <a:pt x="2613851" y="6348793"/>
                </a:moveTo>
                <a:cubicBezTo>
                  <a:pt x="2662879" y="6348793"/>
                  <a:pt x="2702624" y="6388538"/>
                  <a:pt x="2702624" y="6437566"/>
                </a:cubicBezTo>
                <a:cubicBezTo>
                  <a:pt x="2702624" y="6486594"/>
                  <a:pt x="2662879" y="6526339"/>
                  <a:pt x="2613851" y="6526339"/>
                </a:cubicBezTo>
                <a:cubicBezTo>
                  <a:pt x="2564823" y="6526339"/>
                  <a:pt x="2525078" y="6486594"/>
                  <a:pt x="2525078" y="6437566"/>
                </a:cubicBezTo>
                <a:cubicBezTo>
                  <a:pt x="2525078" y="6388538"/>
                  <a:pt x="2564823" y="6348793"/>
                  <a:pt x="2613851" y="6348793"/>
                </a:cubicBezTo>
                <a:close/>
                <a:moveTo>
                  <a:pt x="1436242" y="6345682"/>
                </a:moveTo>
                <a:cubicBezTo>
                  <a:pt x="1451708" y="6345682"/>
                  <a:pt x="1464246" y="6358220"/>
                  <a:pt x="1464246" y="6373685"/>
                </a:cubicBezTo>
                <a:cubicBezTo>
                  <a:pt x="1464246" y="6389151"/>
                  <a:pt x="1451708" y="6401689"/>
                  <a:pt x="1436242" y="6401689"/>
                </a:cubicBezTo>
                <a:cubicBezTo>
                  <a:pt x="1420776" y="6401689"/>
                  <a:pt x="1408238" y="6389151"/>
                  <a:pt x="1408238" y="6373685"/>
                </a:cubicBezTo>
                <a:cubicBezTo>
                  <a:pt x="1408238" y="6358220"/>
                  <a:pt x="1420775" y="6345682"/>
                  <a:pt x="1436242" y="6345682"/>
                </a:cubicBezTo>
                <a:close/>
                <a:moveTo>
                  <a:pt x="2042223" y="6344412"/>
                </a:moveTo>
                <a:cubicBezTo>
                  <a:pt x="2063020" y="6344412"/>
                  <a:pt x="2079879" y="6361271"/>
                  <a:pt x="2079879" y="6382067"/>
                </a:cubicBezTo>
                <a:cubicBezTo>
                  <a:pt x="2079879" y="6402864"/>
                  <a:pt x="2063020" y="6419723"/>
                  <a:pt x="2042223" y="6419723"/>
                </a:cubicBezTo>
                <a:cubicBezTo>
                  <a:pt x="2021427" y="6419723"/>
                  <a:pt x="2004567" y="6402864"/>
                  <a:pt x="2004567" y="6382067"/>
                </a:cubicBezTo>
                <a:cubicBezTo>
                  <a:pt x="2004567" y="6361271"/>
                  <a:pt x="2021426" y="6344412"/>
                  <a:pt x="2042223" y="6344412"/>
                </a:cubicBezTo>
                <a:close/>
                <a:moveTo>
                  <a:pt x="6244272" y="6339713"/>
                </a:moveTo>
                <a:cubicBezTo>
                  <a:pt x="6259738" y="6339713"/>
                  <a:pt x="6272276" y="6352251"/>
                  <a:pt x="6272276" y="6367716"/>
                </a:cubicBezTo>
                <a:cubicBezTo>
                  <a:pt x="6272276" y="6383182"/>
                  <a:pt x="6259739" y="6395720"/>
                  <a:pt x="6244272" y="6395720"/>
                </a:cubicBezTo>
                <a:cubicBezTo>
                  <a:pt x="6228807" y="6395720"/>
                  <a:pt x="6216269" y="6383182"/>
                  <a:pt x="6216269" y="6367716"/>
                </a:cubicBezTo>
                <a:cubicBezTo>
                  <a:pt x="6216269" y="6352251"/>
                  <a:pt x="6228806" y="6339713"/>
                  <a:pt x="6244272" y="6339713"/>
                </a:cubicBezTo>
                <a:close/>
                <a:moveTo>
                  <a:pt x="5119750" y="6339713"/>
                </a:moveTo>
                <a:cubicBezTo>
                  <a:pt x="5135216" y="6339713"/>
                  <a:pt x="5147754" y="6352251"/>
                  <a:pt x="5147754" y="6367716"/>
                </a:cubicBezTo>
                <a:cubicBezTo>
                  <a:pt x="5147754" y="6383182"/>
                  <a:pt x="5135217" y="6395720"/>
                  <a:pt x="5119750" y="6395720"/>
                </a:cubicBezTo>
                <a:cubicBezTo>
                  <a:pt x="5104285" y="6395720"/>
                  <a:pt x="5091747" y="6383182"/>
                  <a:pt x="5091747" y="6367716"/>
                </a:cubicBezTo>
                <a:cubicBezTo>
                  <a:pt x="5091747" y="6352251"/>
                  <a:pt x="5104284" y="6339713"/>
                  <a:pt x="5119750" y="6339713"/>
                </a:cubicBezTo>
                <a:close/>
                <a:moveTo>
                  <a:pt x="2120138" y="6329108"/>
                </a:moveTo>
                <a:cubicBezTo>
                  <a:pt x="2135604" y="6329108"/>
                  <a:pt x="2148142" y="6341646"/>
                  <a:pt x="2148142" y="6357111"/>
                </a:cubicBezTo>
                <a:cubicBezTo>
                  <a:pt x="2148142" y="6372577"/>
                  <a:pt x="2135605" y="6385115"/>
                  <a:pt x="2120138" y="6385115"/>
                </a:cubicBezTo>
                <a:cubicBezTo>
                  <a:pt x="2104673" y="6385115"/>
                  <a:pt x="2092135" y="6372577"/>
                  <a:pt x="2092135" y="6357111"/>
                </a:cubicBezTo>
                <a:cubicBezTo>
                  <a:pt x="2092135" y="6341646"/>
                  <a:pt x="2104672" y="6329108"/>
                  <a:pt x="2120138" y="6329108"/>
                </a:cubicBezTo>
                <a:close/>
                <a:moveTo>
                  <a:pt x="2773934" y="6312027"/>
                </a:moveTo>
                <a:cubicBezTo>
                  <a:pt x="2789400" y="6312027"/>
                  <a:pt x="2801938" y="6324565"/>
                  <a:pt x="2801938" y="6340030"/>
                </a:cubicBezTo>
                <a:cubicBezTo>
                  <a:pt x="2801938" y="6355496"/>
                  <a:pt x="2789401" y="6368034"/>
                  <a:pt x="2773934" y="6368034"/>
                </a:cubicBezTo>
                <a:cubicBezTo>
                  <a:pt x="2758468" y="6368034"/>
                  <a:pt x="2745930" y="6355496"/>
                  <a:pt x="2745930" y="6340030"/>
                </a:cubicBezTo>
                <a:cubicBezTo>
                  <a:pt x="2745930" y="6324565"/>
                  <a:pt x="2758468" y="6312027"/>
                  <a:pt x="2773934" y="6312027"/>
                </a:cubicBezTo>
                <a:close/>
                <a:moveTo>
                  <a:pt x="5306632" y="6302756"/>
                </a:moveTo>
                <a:cubicBezTo>
                  <a:pt x="5380735" y="6302756"/>
                  <a:pt x="5440807" y="6362828"/>
                  <a:pt x="5440807" y="6436932"/>
                </a:cubicBezTo>
                <a:cubicBezTo>
                  <a:pt x="5440807" y="6511034"/>
                  <a:pt x="5380735" y="6571107"/>
                  <a:pt x="5306632" y="6571107"/>
                </a:cubicBezTo>
                <a:cubicBezTo>
                  <a:pt x="5232529" y="6571107"/>
                  <a:pt x="5172456" y="6511034"/>
                  <a:pt x="5172456" y="6436931"/>
                </a:cubicBezTo>
                <a:cubicBezTo>
                  <a:pt x="5172456" y="6362828"/>
                  <a:pt x="5232529" y="6302756"/>
                  <a:pt x="5306632" y="6302756"/>
                </a:cubicBezTo>
                <a:close/>
                <a:moveTo>
                  <a:pt x="5441569" y="6284341"/>
                </a:moveTo>
                <a:cubicBezTo>
                  <a:pt x="5457035" y="6284341"/>
                  <a:pt x="5469573" y="6296879"/>
                  <a:pt x="5469573" y="6312345"/>
                </a:cubicBezTo>
                <a:cubicBezTo>
                  <a:pt x="5469573" y="6327810"/>
                  <a:pt x="5457036" y="6340348"/>
                  <a:pt x="5441569" y="6340348"/>
                </a:cubicBezTo>
                <a:cubicBezTo>
                  <a:pt x="5426103" y="6340348"/>
                  <a:pt x="5413565" y="6327810"/>
                  <a:pt x="5413565" y="6312345"/>
                </a:cubicBezTo>
                <a:cubicBezTo>
                  <a:pt x="5413565" y="6296879"/>
                  <a:pt x="5426103" y="6284341"/>
                  <a:pt x="5441569" y="6284341"/>
                </a:cubicBezTo>
                <a:close/>
                <a:moveTo>
                  <a:pt x="1371663" y="6283388"/>
                </a:moveTo>
                <a:cubicBezTo>
                  <a:pt x="1387129" y="6283388"/>
                  <a:pt x="1399667" y="6295926"/>
                  <a:pt x="1399667" y="6311391"/>
                </a:cubicBezTo>
                <a:cubicBezTo>
                  <a:pt x="1399667" y="6326857"/>
                  <a:pt x="1387130" y="6339395"/>
                  <a:pt x="1371663" y="6339395"/>
                </a:cubicBezTo>
                <a:cubicBezTo>
                  <a:pt x="1356198" y="6339395"/>
                  <a:pt x="1343660" y="6326857"/>
                  <a:pt x="1343660" y="6311391"/>
                </a:cubicBezTo>
                <a:cubicBezTo>
                  <a:pt x="1343660" y="6295926"/>
                  <a:pt x="1356197" y="6283388"/>
                  <a:pt x="1371663" y="6283388"/>
                </a:cubicBezTo>
                <a:close/>
                <a:moveTo>
                  <a:pt x="2555938" y="6270498"/>
                </a:moveTo>
                <a:cubicBezTo>
                  <a:pt x="2571404" y="6270498"/>
                  <a:pt x="2583942" y="6283036"/>
                  <a:pt x="2583942" y="6298502"/>
                </a:cubicBezTo>
                <a:cubicBezTo>
                  <a:pt x="2583942" y="6313967"/>
                  <a:pt x="2571405" y="6326505"/>
                  <a:pt x="2555938" y="6326505"/>
                </a:cubicBezTo>
                <a:cubicBezTo>
                  <a:pt x="2540473" y="6326505"/>
                  <a:pt x="2527935" y="6313967"/>
                  <a:pt x="2527935" y="6298502"/>
                </a:cubicBezTo>
                <a:cubicBezTo>
                  <a:pt x="2527935" y="6283036"/>
                  <a:pt x="2540472" y="6270498"/>
                  <a:pt x="2555938" y="6270498"/>
                </a:cubicBezTo>
                <a:close/>
                <a:moveTo>
                  <a:pt x="1504125" y="6268783"/>
                </a:moveTo>
                <a:cubicBezTo>
                  <a:pt x="1528183" y="6268783"/>
                  <a:pt x="1547686" y="6288286"/>
                  <a:pt x="1547686" y="6312344"/>
                </a:cubicBezTo>
                <a:cubicBezTo>
                  <a:pt x="1547686" y="6336402"/>
                  <a:pt x="1528183" y="6355905"/>
                  <a:pt x="1504125" y="6355905"/>
                </a:cubicBezTo>
                <a:cubicBezTo>
                  <a:pt x="1480067" y="6355905"/>
                  <a:pt x="1460564" y="6336402"/>
                  <a:pt x="1460564" y="6312344"/>
                </a:cubicBezTo>
                <a:cubicBezTo>
                  <a:pt x="1460564" y="6288286"/>
                  <a:pt x="1480067" y="6268783"/>
                  <a:pt x="1504125" y="6268783"/>
                </a:cubicBezTo>
                <a:close/>
                <a:moveTo>
                  <a:pt x="2255140" y="6266878"/>
                </a:moveTo>
                <a:cubicBezTo>
                  <a:pt x="2296487" y="6266878"/>
                  <a:pt x="2330006" y="6300397"/>
                  <a:pt x="2330006" y="6341745"/>
                </a:cubicBezTo>
                <a:cubicBezTo>
                  <a:pt x="2330006" y="6383092"/>
                  <a:pt x="2296487" y="6416611"/>
                  <a:pt x="2255140" y="6416611"/>
                </a:cubicBezTo>
                <a:cubicBezTo>
                  <a:pt x="2213792" y="6416611"/>
                  <a:pt x="2180273" y="6383092"/>
                  <a:pt x="2180273" y="6341745"/>
                </a:cubicBezTo>
                <a:cubicBezTo>
                  <a:pt x="2180273" y="6300397"/>
                  <a:pt x="2213792" y="6266878"/>
                  <a:pt x="2255140" y="6266878"/>
                </a:cubicBezTo>
                <a:close/>
                <a:moveTo>
                  <a:pt x="6154484" y="6265100"/>
                </a:moveTo>
                <a:cubicBezTo>
                  <a:pt x="6178543" y="6265100"/>
                  <a:pt x="6198045" y="6284603"/>
                  <a:pt x="6198045" y="6308661"/>
                </a:cubicBezTo>
                <a:cubicBezTo>
                  <a:pt x="6198045" y="6332719"/>
                  <a:pt x="6178543" y="6352222"/>
                  <a:pt x="6154484" y="6352222"/>
                </a:cubicBezTo>
                <a:cubicBezTo>
                  <a:pt x="6130426" y="6352222"/>
                  <a:pt x="6110924" y="6332719"/>
                  <a:pt x="6110924" y="6308661"/>
                </a:cubicBezTo>
                <a:cubicBezTo>
                  <a:pt x="6110924" y="6284603"/>
                  <a:pt x="6130426" y="6265100"/>
                  <a:pt x="6154484" y="6265100"/>
                </a:cubicBezTo>
                <a:close/>
                <a:moveTo>
                  <a:pt x="2642425" y="6246304"/>
                </a:moveTo>
                <a:cubicBezTo>
                  <a:pt x="2657891" y="6246304"/>
                  <a:pt x="2670429" y="6258842"/>
                  <a:pt x="2670429" y="6274308"/>
                </a:cubicBezTo>
                <a:cubicBezTo>
                  <a:pt x="2670429" y="6289773"/>
                  <a:pt x="2657892" y="6302311"/>
                  <a:pt x="2642425" y="6302311"/>
                </a:cubicBezTo>
                <a:cubicBezTo>
                  <a:pt x="2626960" y="6302311"/>
                  <a:pt x="2614422" y="6289773"/>
                  <a:pt x="2614422" y="6274308"/>
                </a:cubicBezTo>
                <a:cubicBezTo>
                  <a:pt x="2614422" y="6258842"/>
                  <a:pt x="2626959" y="6246304"/>
                  <a:pt x="2642425" y="6246304"/>
                </a:cubicBezTo>
                <a:close/>
                <a:moveTo>
                  <a:pt x="1315592" y="6237097"/>
                </a:moveTo>
                <a:cubicBezTo>
                  <a:pt x="1331058" y="6237097"/>
                  <a:pt x="1343596" y="6249635"/>
                  <a:pt x="1343596" y="6265101"/>
                </a:cubicBezTo>
                <a:cubicBezTo>
                  <a:pt x="1343596" y="6280566"/>
                  <a:pt x="1331058" y="6293104"/>
                  <a:pt x="1315592" y="6293104"/>
                </a:cubicBezTo>
                <a:cubicBezTo>
                  <a:pt x="1300126" y="6293104"/>
                  <a:pt x="1287588" y="6280566"/>
                  <a:pt x="1287588" y="6265101"/>
                </a:cubicBezTo>
                <a:cubicBezTo>
                  <a:pt x="1287588" y="6249635"/>
                  <a:pt x="1300125" y="6237097"/>
                  <a:pt x="1315592" y="6237097"/>
                </a:cubicBezTo>
                <a:close/>
                <a:moveTo>
                  <a:pt x="1697863" y="6230493"/>
                </a:moveTo>
                <a:cubicBezTo>
                  <a:pt x="1746891" y="6230493"/>
                  <a:pt x="1786636" y="6270238"/>
                  <a:pt x="1786636" y="6319266"/>
                </a:cubicBezTo>
                <a:cubicBezTo>
                  <a:pt x="1786636" y="6368294"/>
                  <a:pt x="1746891" y="6408039"/>
                  <a:pt x="1697863" y="6408039"/>
                </a:cubicBezTo>
                <a:cubicBezTo>
                  <a:pt x="1648835" y="6408039"/>
                  <a:pt x="1609090" y="6368294"/>
                  <a:pt x="1609090" y="6319266"/>
                </a:cubicBezTo>
                <a:cubicBezTo>
                  <a:pt x="1609090" y="6270238"/>
                  <a:pt x="1648835" y="6230493"/>
                  <a:pt x="1697863" y="6230493"/>
                </a:cubicBezTo>
                <a:close/>
                <a:moveTo>
                  <a:pt x="1150048" y="6226619"/>
                </a:moveTo>
                <a:cubicBezTo>
                  <a:pt x="1224152" y="6226619"/>
                  <a:pt x="1284224" y="6286691"/>
                  <a:pt x="1284224" y="6360795"/>
                </a:cubicBezTo>
                <a:cubicBezTo>
                  <a:pt x="1284224" y="6434898"/>
                  <a:pt x="1224152" y="6494970"/>
                  <a:pt x="1150048" y="6494970"/>
                </a:cubicBezTo>
                <a:cubicBezTo>
                  <a:pt x="1075945" y="6494970"/>
                  <a:pt x="1015873" y="6434898"/>
                  <a:pt x="1015873" y="6360795"/>
                </a:cubicBezTo>
                <a:cubicBezTo>
                  <a:pt x="1015873" y="6286691"/>
                  <a:pt x="1075945" y="6226619"/>
                  <a:pt x="1150048" y="6226619"/>
                </a:cubicBezTo>
                <a:close/>
                <a:moveTo>
                  <a:pt x="5878639" y="6220967"/>
                </a:moveTo>
                <a:cubicBezTo>
                  <a:pt x="5828157" y="6220967"/>
                  <a:pt x="5787262" y="6261862"/>
                  <a:pt x="5787262" y="6312344"/>
                </a:cubicBezTo>
                <a:cubicBezTo>
                  <a:pt x="5787262" y="6362827"/>
                  <a:pt x="5828157" y="6403721"/>
                  <a:pt x="5878639" y="6403721"/>
                </a:cubicBezTo>
                <a:cubicBezTo>
                  <a:pt x="5929121" y="6403721"/>
                  <a:pt x="5970016" y="6362827"/>
                  <a:pt x="5970016" y="6312344"/>
                </a:cubicBezTo>
                <a:cubicBezTo>
                  <a:pt x="5970016" y="6261862"/>
                  <a:pt x="5929121" y="6220967"/>
                  <a:pt x="5878639" y="6220967"/>
                </a:cubicBezTo>
                <a:close/>
                <a:moveTo>
                  <a:pt x="2416175" y="6217793"/>
                </a:moveTo>
                <a:cubicBezTo>
                  <a:pt x="2450649" y="6217793"/>
                  <a:pt x="2478596" y="6245740"/>
                  <a:pt x="2478596" y="6280214"/>
                </a:cubicBezTo>
                <a:cubicBezTo>
                  <a:pt x="2478596" y="6314687"/>
                  <a:pt x="2450649" y="6342634"/>
                  <a:pt x="2416175" y="6342634"/>
                </a:cubicBezTo>
                <a:cubicBezTo>
                  <a:pt x="2381702" y="6342634"/>
                  <a:pt x="2353755" y="6314687"/>
                  <a:pt x="2353755" y="6280214"/>
                </a:cubicBezTo>
                <a:cubicBezTo>
                  <a:pt x="2353755" y="6245740"/>
                  <a:pt x="2381702" y="6217793"/>
                  <a:pt x="2416175" y="6217793"/>
                </a:cubicBezTo>
                <a:close/>
                <a:moveTo>
                  <a:pt x="2144521" y="6215634"/>
                </a:moveTo>
                <a:cubicBezTo>
                  <a:pt x="2165318" y="6215634"/>
                  <a:pt x="2182177" y="6232493"/>
                  <a:pt x="2182177" y="6253290"/>
                </a:cubicBezTo>
                <a:cubicBezTo>
                  <a:pt x="2182177" y="6274086"/>
                  <a:pt x="2165318" y="6290945"/>
                  <a:pt x="2144521" y="6290945"/>
                </a:cubicBezTo>
                <a:cubicBezTo>
                  <a:pt x="2123725" y="6290945"/>
                  <a:pt x="2106865" y="6274086"/>
                  <a:pt x="2106865" y="6253290"/>
                </a:cubicBezTo>
                <a:cubicBezTo>
                  <a:pt x="2106865" y="6232493"/>
                  <a:pt x="2123724" y="6215634"/>
                  <a:pt x="2144521" y="6215634"/>
                </a:cubicBezTo>
                <a:close/>
                <a:moveTo>
                  <a:pt x="5351590" y="6215189"/>
                </a:moveTo>
                <a:cubicBezTo>
                  <a:pt x="5367055" y="6215189"/>
                  <a:pt x="5379593" y="6227727"/>
                  <a:pt x="5379593" y="6243192"/>
                </a:cubicBezTo>
                <a:cubicBezTo>
                  <a:pt x="5379593" y="6258658"/>
                  <a:pt x="5367056" y="6271196"/>
                  <a:pt x="5351590" y="6271196"/>
                </a:cubicBezTo>
                <a:cubicBezTo>
                  <a:pt x="5336124" y="6271196"/>
                  <a:pt x="5323586" y="6258658"/>
                  <a:pt x="5323586" y="6243192"/>
                </a:cubicBezTo>
                <a:cubicBezTo>
                  <a:pt x="5323586" y="6227727"/>
                  <a:pt x="5336123" y="6215189"/>
                  <a:pt x="5351590" y="6215189"/>
                </a:cubicBezTo>
                <a:close/>
                <a:moveTo>
                  <a:pt x="1267841" y="6191123"/>
                </a:moveTo>
                <a:cubicBezTo>
                  <a:pt x="1283306" y="6191123"/>
                  <a:pt x="1295844" y="6203661"/>
                  <a:pt x="1295844" y="6219127"/>
                </a:cubicBezTo>
                <a:cubicBezTo>
                  <a:pt x="1295844" y="6234592"/>
                  <a:pt x="1283307" y="6247130"/>
                  <a:pt x="1267841" y="6247130"/>
                </a:cubicBezTo>
                <a:cubicBezTo>
                  <a:pt x="1252375" y="6247130"/>
                  <a:pt x="1239837" y="6234592"/>
                  <a:pt x="1239837" y="6219127"/>
                </a:cubicBezTo>
                <a:cubicBezTo>
                  <a:pt x="1239837" y="6203661"/>
                  <a:pt x="1252374" y="6191123"/>
                  <a:pt x="1267841" y="6191123"/>
                </a:cubicBezTo>
                <a:close/>
                <a:moveTo>
                  <a:pt x="5534978" y="6186805"/>
                </a:moveTo>
                <a:cubicBezTo>
                  <a:pt x="5566120" y="6186805"/>
                  <a:pt x="5591366" y="6212051"/>
                  <a:pt x="5591366" y="6243193"/>
                </a:cubicBezTo>
                <a:cubicBezTo>
                  <a:pt x="5591366" y="6274335"/>
                  <a:pt x="5566120" y="6299581"/>
                  <a:pt x="5534978" y="6299581"/>
                </a:cubicBezTo>
                <a:cubicBezTo>
                  <a:pt x="5503836" y="6299581"/>
                  <a:pt x="5478590" y="6274335"/>
                  <a:pt x="5478590" y="6243193"/>
                </a:cubicBezTo>
                <a:cubicBezTo>
                  <a:pt x="5478590" y="6212051"/>
                  <a:pt x="5503836" y="6186805"/>
                  <a:pt x="5534978" y="6186805"/>
                </a:cubicBezTo>
                <a:close/>
                <a:moveTo>
                  <a:pt x="5444997" y="6173660"/>
                </a:moveTo>
                <a:cubicBezTo>
                  <a:pt x="5460463" y="6173660"/>
                  <a:pt x="5473001" y="6186198"/>
                  <a:pt x="5473001" y="6201664"/>
                </a:cubicBezTo>
                <a:cubicBezTo>
                  <a:pt x="5473001" y="6217129"/>
                  <a:pt x="5460464" y="6229667"/>
                  <a:pt x="5444997" y="6229667"/>
                </a:cubicBezTo>
                <a:cubicBezTo>
                  <a:pt x="5429532" y="6229667"/>
                  <a:pt x="5416994" y="6217129"/>
                  <a:pt x="5416994" y="6201664"/>
                </a:cubicBezTo>
                <a:cubicBezTo>
                  <a:pt x="5416994" y="6186198"/>
                  <a:pt x="5429531" y="6173660"/>
                  <a:pt x="5444997" y="6173660"/>
                </a:cubicBezTo>
                <a:close/>
                <a:moveTo>
                  <a:pt x="2254948" y="6166739"/>
                </a:moveTo>
                <a:cubicBezTo>
                  <a:pt x="2270414" y="6166739"/>
                  <a:pt x="2282952" y="6179277"/>
                  <a:pt x="2282952" y="6194742"/>
                </a:cubicBezTo>
                <a:cubicBezTo>
                  <a:pt x="2282952" y="6210208"/>
                  <a:pt x="2270415" y="6222746"/>
                  <a:pt x="2254948" y="6222746"/>
                </a:cubicBezTo>
                <a:cubicBezTo>
                  <a:pt x="2239483" y="6222746"/>
                  <a:pt x="2226945" y="6210208"/>
                  <a:pt x="2226945" y="6194742"/>
                </a:cubicBezTo>
                <a:cubicBezTo>
                  <a:pt x="2226945" y="6179277"/>
                  <a:pt x="2239482" y="6166739"/>
                  <a:pt x="2254948" y="6166739"/>
                </a:cubicBezTo>
                <a:close/>
                <a:moveTo>
                  <a:pt x="2483294" y="6159817"/>
                </a:moveTo>
                <a:cubicBezTo>
                  <a:pt x="2498760" y="6159817"/>
                  <a:pt x="2511298" y="6172355"/>
                  <a:pt x="2511298" y="6187821"/>
                </a:cubicBezTo>
                <a:cubicBezTo>
                  <a:pt x="2511298" y="6203286"/>
                  <a:pt x="2498761" y="6215824"/>
                  <a:pt x="2483294" y="6215824"/>
                </a:cubicBezTo>
                <a:cubicBezTo>
                  <a:pt x="2467828" y="6215824"/>
                  <a:pt x="2455290" y="6203286"/>
                  <a:pt x="2455290" y="6187821"/>
                </a:cubicBezTo>
                <a:cubicBezTo>
                  <a:pt x="2455290" y="6172355"/>
                  <a:pt x="2467828" y="6159817"/>
                  <a:pt x="2483294" y="6159817"/>
                </a:cubicBezTo>
                <a:close/>
                <a:moveTo>
                  <a:pt x="2348357" y="6156325"/>
                </a:moveTo>
                <a:cubicBezTo>
                  <a:pt x="2363823" y="6156325"/>
                  <a:pt x="2376361" y="6168863"/>
                  <a:pt x="2376361" y="6184328"/>
                </a:cubicBezTo>
                <a:cubicBezTo>
                  <a:pt x="2376361" y="6199794"/>
                  <a:pt x="2363824" y="6212332"/>
                  <a:pt x="2348357" y="6212332"/>
                </a:cubicBezTo>
                <a:cubicBezTo>
                  <a:pt x="2332891" y="6212332"/>
                  <a:pt x="2320353" y="6199794"/>
                  <a:pt x="2320353" y="6184328"/>
                </a:cubicBezTo>
                <a:cubicBezTo>
                  <a:pt x="2320353" y="6168863"/>
                  <a:pt x="2332891" y="6156325"/>
                  <a:pt x="2348357" y="6156325"/>
                </a:cubicBezTo>
                <a:close/>
                <a:moveTo>
                  <a:pt x="1929257" y="6153340"/>
                </a:moveTo>
                <a:cubicBezTo>
                  <a:pt x="1936990" y="6153340"/>
                  <a:pt x="1943991" y="6156474"/>
                  <a:pt x="1949059" y="6161542"/>
                </a:cubicBezTo>
                <a:lnTo>
                  <a:pt x="1950488" y="6164992"/>
                </a:lnTo>
                <a:lnTo>
                  <a:pt x="1951765" y="6165250"/>
                </a:lnTo>
                <a:cubicBezTo>
                  <a:pt x="1991079" y="6181879"/>
                  <a:pt x="2018665" y="6220808"/>
                  <a:pt x="2018665" y="6266179"/>
                </a:cubicBezTo>
                <a:cubicBezTo>
                  <a:pt x="2018665" y="6326675"/>
                  <a:pt x="1969623" y="6375717"/>
                  <a:pt x="1909128" y="6375717"/>
                </a:cubicBezTo>
                <a:cubicBezTo>
                  <a:pt x="1848632" y="6375717"/>
                  <a:pt x="1799590" y="6326675"/>
                  <a:pt x="1799590" y="6266179"/>
                </a:cubicBezTo>
                <a:cubicBezTo>
                  <a:pt x="1799590" y="6205684"/>
                  <a:pt x="1848632" y="6156642"/>
                  <a:pt x="1909128" y="6156642"/>
                </a:cubicBezTo>
                <a:lnTo>
                  <a:pt x="1917302" y="6158292"/>
                </a:lnTo>
                <a:close/>
                <a:moveTo>
                  <a:pt x="5667629" y="6140767"/>
                </a:moveTo>
                <a:cubicBezTo>
                  <a:pt x="5691687" y="6140767"/>
                  <a:pt x="5711190" y="6160270"/>
                  <a:pt x="5711190" y="6184328"/>
                </a:cubicBezTo>
                <a:cubicBezTo>
                  <a:pt x="5711190" y="6208386"/>
                  <a:pt x="5691687" y="6227889"/>
                  <a:pt x="5667629" y="6227889"/>
                </a:cubicBezTo>
                <a:cubicBezTo>
                  <a:pt x="5643571" y="6227889"/>
                  <a:pt x="5624068" y="6208386"/>
                  <a:pt x="5624068" y="6184328"/>
                </a:cubicBezTo>
                <a:cubicBezTo>
                  <a:pt x="5624068" y="6160270"/>
                  <a:pt x="5643571" y="6140767"/>
                  <a:pt x="5667629" y="6140767"/>
                </a:cubicBezTo>
                <a:close/>
                <a:moveTo>
                  <a:pt x="1205547" y="6128829"/>
                </a:moveTo>
                <a:cubicBezTo>
                  <a:pt x="1221013" y="6128829"/>
                  <a:pt x="1233551" y="6141367"/>
                  <a:pt x="1233551" y="6156833"/>
                </a:cubicBezTo>
                <a:cubicBezTo>
                  <a:pt x="1233551" y="6172298"/>
                  <a:pt x="1221014" y="6184836"/>
                  <a:pt x="1205547" y="6184836"/>
                </a:cubicBezTo>
                <a:cubicBezTo>
                  <a:pt x="1190082" y="6184836"/>
                  <a:pt x="1177544" y="6172298"/>
                  <a:pt x="1177544" y="6156833"/>
                </a:cubicBezTo>
                <a:cubicBezTo>
                  <a:pt x="1177544" y="6141367"/>
                  <a:pt x="1190081" y="6128829"/>
                  <a:pt x="1205547" y="6128829"/>
                </a:cubicBezTo>
                <a:close/>
                <a:moveTo>
                  <a:pt x="5881306" y="6120574"/>
                </a:moveTo>
                <a:cubicBezTo>
                  <a:pt x="5987160" y="6120574"/>
                  <a:pt x="6072949" y="6206363"/>
                  <a:pt x="6072949" y="6312217"/>
                </a:cubicBezTo>
                <a:cubicBezTo>
                  <a:pt x="6072949" y="6418071"/>
                  <a:pt x="5987160" y="6503860"/>
                  <a:pt x="5881306" y="6503860"/>
                </a:cubicBezTo>
                <a:cubicBezTo>
                  <a:pt x="5775452" y="6503860"/>
                  <a:pt x="5689663" y="6418071"/>
                  <a:pt x="5689663" y="6312217"/>
                </a:cubicBezTo>
                <a:cubicBezTo>
                  <a:pt x="5689663" y="6206363"/>
                  <a:pt x="5775452" y="6120574"/>
                  <a:pt x="5881306" y="6120574"/>
                </a:cubicBezTo>
                <a:close/>
                <a:moveTo>
                  <a:pt x="2164968" y="6118288"/>
                </a:moveTo>
                <a:cubicBezTo>
                  <a:pt x="2180434" y="6118288"/>
                  <a:pt x="2192972" y="6130826"/>
                  <a:pt x="2192972" y="6146291"/>
                </a:cubicBezTo>
                <a:cubicBezTo>
                  <a:pt x="2192972" y="6161757"/>
                  <a:pt x="2180435" y="6174295"/>
                  <a:pt x="2164968" y="6174295"/>
                </a:cubicBezTo>
                <a:cubicBezTo>
                  <a:pt x="2149502" y="6174295"/>
                  <a:pt x="2136964" y="6161757"/>
                  <a:pt x="2136964" y="6146291"/>
                </a:cubicBezTo>
                <a:cubicBezTo>
                  <a:pt x="2136964" y="6130826"/>
                  <a:pt x="2149502" y="6118288"/>
                  <a:pt x="2164968" y="6118288"/>
                </a:cubicBezTo>
                <a:close/>
                <a:moveTo>
                  <a:pt x="2055559" y="6116955"/>
                </a:moveTo>
                <a:cubicBezTo>
                  <a:pt x="2078249" y="6116955"/>
                  <a:pt x="2096643" y="6135350"/>
                  <a:pt x="2096643" y="6158040"/>
                </a:cubicBezTo>
                <a:cubicBezTo>
                  <a:pt x="2096643" y="6180730"/>
                  <a:pt x="2078249" y="6199124"/>
                  <a:pt x="2055559" y="6199124"/>
                </a:cubicBezTo>
                <a:cubicBezTo>
                  <a:pt x="2032869" y="6199124"/>
                  <a:pt x="2014475" y="6180730"/>
                  <a:pt x="2014475" y="6158040"/>
                </a:cubicBezTo>
                <a:cubicBezTo>
                  <a:pt x="2014475" y="6135349"/>
                  <a:pt x="2032869" y="6116955"/>
                  <a:pt x="2055559" y="6116955"/>
                </a:cubicBezTo>
                <a:close/>
                <a:moveTo>
                  <a:pt x="704850" y="6099048"/>
                </a:moveTo>
                <a:cubicBezTo>
                  <a:pt x="753878" y="6099048"/>
                  <a:pt x="793623" y="6138793"/>
                  <a:pt x="793623" y="6187821"/>
                </a:cubicBezTo>
                <a:cubicBezTo>
                  <a:pt x="793623" y="6236849"/>
                  <a:pt x="753878" y="6276594"/>
                  <a:pt x="704850" y="6276594"/>
                </a:cubicBezTo>
                <a:cubicBezTo>
                  <a:pt x="655822" y="6276594"/>
                  <a:pt x="616077" y="6236849"/>
                  <a:pt x="616077" y="6187821"/>
                </a:cubicBezTo>
                <a:cubicBezTo>
                  <a:pt x="616077" y="6138793"/>
                  <a:pt x="655822" y="6099048"/>
                  <a:pt x="704850" y="6099048"/>
                </a:cubicBezTo>
                <a:close/>
                <a:moveTo>
                  <a:pt x="1729486" y="6089269"/>
                </a:moveTo>
                <a:cubicBezTo>
                  <a:pt x="1764591" y="6089269"/>
                  <a:pt x="1793050" y="6117727"/>
                  <a:pt x="1793050" y="6152833"/>
                </a:cubicBezTo>
                <a:cubicBezTo>
                  <a:pt x="1793050" y="6187938"/>
                  <a:pt x="1764591" y="6216396"/>
                  <a:pt x="1729486" y="6216396"/>
                </a:cubicBezTo>
                <a:cubicBezTo>
                  <a:pt x="1694381" y="6216396"/>
                  <a:pt x="1665923" y="6187938"/>
                  <a:pt x="1665923" y="6152833"/>
                </a:cubicBezTo>
                <a:cubicBezTo>
                  <a:pt x="1665923" y="6117727"/>
                  <a:pt x="1694381" y="6089269"/>
                  <a:pt x="1729486" y="6089269"/>
                </a:cubicBezTo>
                <a:close/>
                <a:moveTo>
                  <a:pt x="2299906" y="6080252"/>
                </a:moveTo>
                <a:cubicBezTo>
                  <a:pt x="2315372" y="6080252"/>
                  <a:pt x="2327910" y="6092790"/>
                  <a:pt x="2327910" y="6108255"/>
                </a:cubicBezTo>
                <a:cubicBezTo>
                  <a:pt x="2327910" y="6123721"/>
                  <a:pt x="2315373" y="6136259"/>
                  <a:pt x="2299906" y="6136259"/>
                </a:cubicBezTo>
                <a:cubicBezTo>
                  <a:pt x="2284440" y="6136259"/>
                  <a:pt x="2271902" y="6123721"/>
                  <a:pt x="2271902" y="6108255"/>
                </a:cubicBezTo>
                <a:cubicBezTo>
                  <a:pt x="2271902" y="6092790"/>
                  <a:pt x="2284440" y="6080252"/>
                  <a:pt x="2299906" y="6080252"/>
                </a:cubicBezTo>
                <a:close/>
                <a:moveTo>
                  <a:pt x="5604192" y="6066409"/>
                </a:moveTo>
                <a:cubicBezTo>
                  <a:pt x="5619658" y="6066409"/>
                  <a:pt x="5632196" y="6078947"/>
                  <a:pt x="5632196" y="6094413"/>
                </a:cubicBezTo>
                <a:cubicBezTo>
                  <a:pt x="5632196" y="6109878"/>
                  <a:pt x="5619658" y="6122416"/>
                  <a:pt x="5604192" y="6122416"/>
                </a:cubicBezTo>
                <a:cubicBezTo>
                  <a:pt x="5588726" y="6122416"/>
                  <a:pt x="5576188" y="6109878"/>
                  <a:pt x="5576188" y="6094413"/>
                </a:cubicBezTo>
                <a:cubicBezTo>
                  <a:pt x="5576188" y="6078947"/>
                  <a:pt x="5588725" y="6066409"/>
                  <a:pt x="5604192" y="6066409"/>
                </a:cubicBezTo>
                <a:close/>
                <a:moveTo>
                  <a:pt x="1143255" y="6064250"/>
                </a:moveTo>
                <a:cubicBezTo>
                  <a:pt x="1158720" y="6064250"/>
                  <a:pt x="1171258" y="6076788"/>
                  <a:pt x="1171258" y="6092253"/>
                </a:cubicBezTo>
                <a:cubicBezTo>
                  <a:pt x="1171258" y="6107719"/>
                  <a:pt x="1158721" y="6120257"/>
                  <a:pt x="1143255" y="6120257"/>
                </a:cubicBezTo>
                <a:cubicBezTo>
                  <a:pt x="1127789" y="6120257"/>
                  <a:pt x="1115251" y="6107719"/>
                  <a:pt x="1115251" y="6092253"/>
                </a:cubicBezTo>
                <a:cubicBezTo>
                  <a:pt x="1115251" y="6076788"/>
                  <a:pt x="1127788" y="6064250"/>
                  <a:pt x="1143255" y="6064250"/>
                </a:cubicBezTo>
                <a:close/>
                <a:moveTo>
                  <a:pt x="1409319" y="6062091"/>
                </a:moveTo>
                <a:cubicBezTo>
                  <a:pt x="1458347" y="6062091"/>
                  <a:pt x="1498092" y="6101836"/>
                  <a:pt x="1498092" y="6150864"/>
                </a:cubicBezTo>
                <a:cubicBezTo>
                  <a:pt x="1498092" y="6199892"/>
                  <a:pt x="1458347" y="6239637"/>
                  <a:pt x="1409319" y="6239637"/>
                </a:cubicBezTo>
                <a:cubicBezTo>
                  <a:pt x="1360291" y="6239637"/>
                  <a:pt x="1320546" y="6199892"/>
                  <a:pt x="1320546" y="6150864"/>
                </a:cubicBezTo>
                <a:cubicBezTo>
                  <a:pt x="1320546" y="6101836"/>
                  <a:pt x="1360291" y="6062091"/>
                  <a:pt x="1409319" y="6062091"/>
                </a:cubicBezTo>
                <a:close/>
                <a:moveTo>
                  <a:pt x="5764467" y="6057138"/>
                </a:moveTo>
                <a:cubicBezTo>
                  <a:pt x="5779932" y="6057138"/>
                  <a:pt x="5792470" y="6069676"/>
                  <a:pt x="5792470" y="6085141"/>
                </a:cubicBezTo>
                <a:cubicBezTo>
                  <a:pt x="5792470" y="6100607"/>
                  <a:pt x="5779933" y="6113145"/>
                  <a:pt x="5764467" y="6113145"/>
                </a:cubicBezTo>
                <a:cubicBezTo>
                  <a:pt x="5749001" y="6113145"/>
                  <a:pt x="5736463" y="6100607"/>
                  <a:pt x="5736463" y="6085141"/>
                </a:cubicBezTo>
                <a:cubicBezTo>
                  <a:pt x="5736463" y="6069676"/>
                  <a:pt x="5749000" y="6057138"/>
                  <a:pt x="5764467" y="6057138"/>
                </a:cubicBezTo>
                <a:close/>
                <a:moveTo>
                  <a:pt x="1655064" y="6055614"/>
                </a:moveTo>
                <a:cubicBezTo>
                  <a:pt x="1670529" y="6055614"/>
                  <a:pt x="1683067" y="6068152"/>
                  <a:pt x="1683067" y="6083617"/>
                </a:cubicBezTo>
                <a:cubicBezTo>
                  <a:pt x="1683067" y="6099083"/>
                  <a:pt x="1670530" y="6111621"/>
                  <a:pt x="1655064" y="6111621"/>
                </a:cubicBezTo>
                <a:cubicBezTo>
                  <a:pt x="1639598" y="6111621"/>
                  <a:pt x="1627060" y="6099083"/>
                  <a:pt x="1627060" y="6083617"/>
                </a:cubicBezTo>
                <a:cubicBezTo>
                  <a:pt x="1627060" y="6068152"/>
                  <a:pt x="1639597" y="6055614"/>
                  <a:pt x="1655064" y="6055614"/>
                </a:cubicBezTo>
                <a:close/>
                <a:moveTo>
                  <a:pt x="6118225" y="6036754"/>
                </a:moveTo>
                <a:cubicBezTo>
                  <a:pt x="6167253" y="6036754"/>
                  <a:pt x="6206998" y="6076499"/>
                  <a:pt x="6206998" y="6125527"/>
                </a:cubicBezTo>
                <a:cubicBezTo>
                  <a:pt x="6206998" y="6174555"/>
                  <a:pt x="6167253" y="6214300"/>
                  <a:pt x="6118225" y="6214300"/>
                </a:cubicBezTo>
                <a:cubicBezTo>
                  <a:pt x="6069197" y="6214300"/>
                  <a:pt x="6029452" y="6174555"/>
                  <a:pt x="6029452" y="6125527"/>
                </a:cubicBezTo>
                <a:cubicBezTo>
                  <a:pt x="6029452" y="6076499"/>
                  <a:pt x="6069197" y="6036754"/>
                  <a:pt x="6118225" y="6036754"/>
                </a:cubicBezTo>
                <a:close/>
                <a:moveTo>
                  <a:pt x="5858955" y="6004814"/>
                </a:moveTo>
                <a:cubicBezTo>
                  <a:pt x="5883013" y="6004814"/>
                  <a:pt x="5902516" y="6024317"/>
                  <a:pt x="5902516" y="6048375"/>
                </a:cubicBezTo>
                <a:cubicBezTo>
                  <a:pt x="5902516" y="6072433"/>
                  <a:pt x="5883013" y="6091936"/>
                  <a:pt x="5858955" y="6091936"/>
                </a:cubicBezTo>
                <a:cubicBezTo>
                  <a:pt x="5834897" y="6091936"/>
                  <a:pt x="5815394" y="6072433"/>
                  <a:pt x="5815394" y="6048375"/>
                </a:cubicBezTo>
                <a:cubicBezTo>
                  <a:pt x="5815394" y="6024317"/>
                  <a:pt x="5834897" y="6004814"/>
                  <a:pt x="5858955" y="6004814"/>
                </a:cubicBezTo>
                <a:close/>
                <a:moveTo>
                  <a:pt x="1244409" y="5993638"/>
                </a:moveTo>
                <a:cubicBezTo>
                  <a:pt x="1274850" y="5993638"/>
                  <a:pt x="1299527" y="6018315"/>
                  <a:pt x="1299527" y="6048756"/>
                </a:cubicBezTo>
                <a:cubicBezTo>
                  <a:pt x="1299527" y="6079197"/>
                  <a:pt x="1274850" y="6103874"/>
                  <a:pt x="1244409" y="6103874"/>
                </a:cubicBezTo>
                <a:cubicBezTo>
                  <a:pt x="1213968" y="6103874"/>
                  <a:pt x="1189290" y="6079197"/>
                  <a:pt x="1189290" y="6048756"/>
                </a:cubicBezTo>
                <a:cubicBezTo>
                  <a:pt x="1189290" y="6018315"/>
                  <a:pt x="1213967" y="5993638"/>
                  <a:pt x="1244409" y="5993638"/>
                </a:cubicBezTo>
                <a:close/>
                <a:moveTo>
                  <a:pt x="1078674" y="5992749"/>
                </a:moveTo>
                <a:cubicBezTo>
                  <a:pt x="1094140" y="5992749"/>
                  <a:pt x="1106678" y="6005287"/>
                  <a:pt x="1106678" y="6020753"/>
                </a:cubicBezTo>
                <a:cubicBezTo>
                  <a:pt x="1106678" y="6036218"/>
                  <a:pt x="1094141" y="6048756"/>
                  <a:pt x="1078674" y="6048756"/>
                </a:cubicBezTo>
                <a:cubicBezTo>
                  <a:pt x="1063209" y="6048756"/>
                  <a:pt x="1050671" y="6036218"/>
                  <a:pt x="1050671" y="6020753"/>
                </a:cubicBezTo>
                <a:cubicBezTo>
                  <a:pt x="1050671" y="6005287"/>
                  <a:pt x="1063208" y="5992749"/>
                  <a:pt x="1078674" y="5992749"/>
                </a:cubicBezTo>
                <a:close/>
                <a:moveTo>
                  <a:pt x="1971230" y="5990971"/>
                </a:moveTo>
                <a:cubicBezTo>
                  <a:pt x="1992026" y="5990971"/>
                  <a:pt x="2008886" y="6007830"/>
                  <a:pt x="2008886" y="6028627"/>
                </a:cubicBezTo>
                <a:cubicBezTo>
                  <a:pt x="2008886" y="6049423"/>
                  <a:pt x="1992027" y="6066282"/>
                  <a:pt x="1971230" y="6066282"/>
                </a:cubicBezTo>
                <a:cubicBezTo>
                  <a:pt x="1950434" y="6066282"/>
                  <a:pt x="1933574" y="6049423"/>
                  <a:pt x="1933574" y="6028627"/>
                </a:cubicBezTo>
                <a:cubicBezTo>
                  <a:pt x="1933574" y="6007830"/>
                  <a:pt x="1950433" y="5990971"/>
                  <a:pt x="1971230" y="5990971"/>
                </a:cubicBezTo>
                <a:close/>
                <a:moveTo>
                  <a:pt x="5714872" y="5983351"/>
                </a:moveTo>
                <a:cubicBezTo>
                  <a:pt x="5730338" y="5983351"/>
                  <a:pt x="5742876" y="5995889"/>
                  <a:pt x="5742876" y="6011354"/>
                </a:cubicBezTo>
                <a:cubicBezTo>
                  <a:pt x="5742876" y="6026820"/>
                  <a:pt x="5730339" y="6039358"/>
                  <a:pt x="5714872" y="6039358"/>
                </a:cubicBezTo>
                <a:cubicBezTo>
                  <a:pt x="5699407" y="6039358"/>
                  <a:pt x="5686869" y="6026820"/>
                  <a:pt x="5686869" y="6011354"/>
                </a:cubicBezTo>
                <a:cubicBezTo>
                  <a:pt x="5686869" y="5995889"/>
                  <a:pt x="5699406" y="5983351"/>
                  <a:pt x="5714872" y="5983351"/>
                </a:cubicBezTo>
                <a:close/>
                <a:moveTo>
                  <a:pt x="5925946" y="5972937"/>
                </a:moveTo>
                <a:cubicBezTo>
                  <a:pt x="5941412" y="5972937"/>
                  <a:pt x="5953950" y="5985475"/>
                  <a:pt x="5953950" y="6000941"/>
                </a:cubicBezTo>
                <a:cubicBezTo>
                  <a:pt x="5953950" y="6016406"/>
                  <a:pt x="5941413" y="6028944"/>
                  <a:pt x="5925946" y="6028944"/>
                </a:cubicBezTo>
                <a:cubicBezTo>
                  <a:pt x="5910480" y="6028944"/>
                  <a:pt x="5897943" y="6016406"/>
                  <a:pt x="5897943" y="6000941"/>
                </a:cubicBezTo>
                <a:cubicBezTo>
                  <a:pt x="5897943" y="5985475"/>
                  <a:pt x="5910480" y="5972937"/>
                  <a:pt x="5925946" y="5972937"/>
                </a:cubicBezTo>
                <a:close/>
                <a:moveTo>
                  <a:pt x="6105842" y="5955665"/>
                </a:moveTo>
                <a:cubicBezTo>
                  <a:pt x="6121308" y="5955665"/>
                  <a:pt x="6133846" y="5968203"/>
                  <a:pt x="6133846" y="5983668"/>
                </a:cubicBezTo>
                <a:cubicBezTo>
                  <a:pt x="6133846" y="5999134"/>
                  <a:pt x="6121308" y="6011672"/>
                  <a:pt x="6105842" y="6011672"/>
                </a:cubicBezTo>
                <a:cubicBezTo>
                  <a:pt x="6090376" y="6011672"/>
                  <a:pt x="6077838" y="5999134"/>
                  <a:pt x="6077838" y="5983668"/>
                </a:cubicBezTo>
                <a:cubicBezTo>
                  <a:pt x="6077838" y="5968203"/>
                  <a:pt x="6090375" y="5955665"/>
                  <a:pt x="6105842" y="5955665"/>
                </a:cubicBezTo>
                <a:close/>
                <a:moveTo>
                  <a:pt x="1580261" y="5953823"/>
                </a:moveTo>
                <a:cubicBezTo>
                  <a:pt x="1615366" y="5953823"/>
                  <a:pt x="1643825" y="5982281"/>
                  <a:pt x="1643825" y="6017386"/>
                </a:cubicBezTo>
                <a:cubicBezTo>
                  <a:pt x="1643825" y="6052492"/>
                  <a:pt x="1615366" y="6080950"/>
                  <a:pt x="1580261" y="6080950"/>
                </a:cubicBezTo>
                <a:cubicBezTo>
                  <a:pt x="1545156" y="6080950"/>
                  <a:pt x="1516698" y="6052492"/>
                  <a:pt x="1516698" y="6017386"/>
                </a:cubicBezTo>
                <a:cubicBezTo>
                  <a:pt x="1516698" y="5982281"/>
                  <a:pt x="1545156" y="5953823"/>
                  <a:pt x="1580261" y="5953823"/>
                </a:cubicBezTo>
                <a:close/>
                <a:moveTo>
                  <a:pt x="1827212" y="5939599"/>
                </a:moveTo>
                <a:cubicBezTo>
                  <a:pt x="1868069" y="5939599"/>
                  <a:pt x="1901190" y="5972720"/>
                  <a:pt x="1901190" y="6013577"/>
                </a:cubicBezTo>
                <a:cubicBezTo>
                  <a:pt x="1901190" y="6054433"/>
                  <a:pt x="1868069" y="6087554"/>
                  <a:pt x="1827212" y="6087554"/>
                </a:cubicBezTo>
                <a:cubicBezTo>
                  <a:pt x="1786356" y="6087554"/>
                  <a:pt x="1753235" y="6054433"/>
                  <a:pt x="1753235" y="6013577"/>
                </a:cubicBezTo>
                <a:cubicBezTo>
                  <a:pt x="1753235" y="5972720"/>
                  <a:pt x="1786356" y="5939599"/>
                  <a:pt x="1827212" y="5939599"/>
                </a:cubicBezTo>
                <a:close/>
                <a:moveTo>
                  <a:pt x="609283" y="5929884"/>
                </a:moveTo>
                <a:cubicBezTo>
                  <a:pt x="639723" y="5929884"/>
                  <a:pt x="664401" y="5954561"/>
                  <a:pt x="664401" y="5985002"/>
                </a:cubicBezTo>
                <a:cubicBezTo>
                  <a:pt x="664401" y="6015443"/>
                  <a:pt x="639724" y="6040120"/>
                  <a:pt x="609283" y="6040120"/>
                </a:cubicBezTo>
                <a:cubicBezTo>
                  <a:pt x="578842" y="6040120"/>
                  <a:pt x="554165" y="6015443"/>
                  <a:pt x="554165" y="5985002"/>
                </a:cubicBezTo>
                <a:cubicBezTo>
                  <a:pt x="554165" y="5954561"/>
                  <a:pt x="578842" y="5929884"/>
                  <a:pt x="609283" y="5929884"/>
                </a:cubicBezTo>
                <a:close/>
                <a:moveTo>
                  <a:pt x="1016444" y="5921248"/>
                </a:moveTo>
                <a:cubicBezTo>
                  <a:pt x="1031910" y="5921248"/>
                  <a:pt x="1044448" y="5933786"/>
                  <a:pt x="1044448" y="5949252"/>
                </a:cubicBezTo>
                <a:cubicBezTo>
                  <a:pt x="1044448" y="5964717"/>
                  <a:pt x="1031911" y="5977255"/>
                  <a:pt x="1016444" y="5977255"/>
                </a:cubicBezTo>
                <a:cubicBezTo>
                  <a:pt x="1000978" y="5977255"/>
                  <a:pt x="988440" y="5964717"/>
                  <a:pt x="988440" y="5949252"/>
                </a:cubicBezTo>
                <a:cubicBezTo>
                  <a:pt x="988440" y="5933786"/>
                  <a:pt x="1000978" y="5921248"/>
                  <a:pt x="1016444" y="5921248"/>
                </a:cubicBezTo>
                <a:close/>
                <a:moveTo>
                  <a:pt x="1650746" y="5857430"/>
                </a:moveTo>
                <a:cubicBezTo>
                  <a:pt x="1673436" y="5857430"/>
                  <a:pt x="1691830" y="5875825"/>
                  <a:pt x="1691830" y="5898515"/>
                </a:cubicBezTo>
                <a:cubicBezTo>
                  <a:pt x="1691830" y="5921205"/>
                  <a:pt x="1673436" y="5939599"/>
                  <a:pt x="1650746" y="5939599"/>
                </a:cubicBezTo>
                <a:cubicBezTo>
                  <a:pt x="1628056" y="5939599"/>
                  <a:pt x="1609662" y="5921205"/>
                  <a:pt x="1609662" y="5898515"/>
                </a:cubicBezTo>
                <a:cubicBezTo>
                  <a:pt x="1609662" y="5875824"/>
                  <a:pt x="1628056" y="5857430"/>
                  <a:pt x="1650746" y="5857430"/>
                </a:cubicBezTo>
                <a:close/>
                <a:moveTo>
                  <a:pt x="1922780" y="5852604"/>
                </a:moveTo>
                <a:cubicBezTo>
                  <a:pt x="1943576" y="5852604"/>
                  <a:pt x="1960436" y="5869463"/>
                  <a:pt x="1960436" y="5890259"/>
                </a:cubicBezTo>
                <a:cubicBezTo>
                  <a:pt x="1960436" y="5911056"/>
                  <a:pt x="1943577" y="5927915"/>
                  <a:pt x="1922780" y="5927915"/>
                </a:cubicBezTo>
                <a:cubicBezTo>
                  <a:pt x="1901984" y="5927915"/>
                  <a:pt x="1885124" y="5911056"/>
                  <a:pt x="1885124" y="5890259"/>
                </a:cubicBezTo>
                <a:cubicBezTo>
                  <a:pt x="1885124" y="5869463"/>
                  <a:pt x="1901983" y="5852604"/>
                  <a:pt x="1922780" y="5852604"/>
                </a:cubicBezTo>
                <a:close/>
                <a:moveTo>
                  <a:pt x="6004497" y="5840793"/>
                </a:moveTo>
                <a:cubicBezTo>
                  <a:pt x="6035639" y="5840793"/>
                  <a:pt x="6060885" y="5866039"/>
                  <a:pt x="6060885" y="5897181"/>
                </a:cubicBezTo>
                <a:cubicBezTo>
                  <a:pt x="6060885" y="5928323"/>
                  <a:pt x="6035639" y="5953569"/>
                  <a:pt x="6004497" y="5953569"/>
                </a:cubicBezTo>
                <a:cubicBezTo>
                  <a:pt x="5973354" y="5953569"/>
                  <a:pt x="5948109" y="5928323"/>
                  <a:pt x="5948109" y="5897181"/>
                </a:cubicBezTo>
                <a:cubicBezTo>
                  <a:pt x="5948109" y="5866039"/>
                  <a:pt x="5973354" y="5840793"/>
                  <a:pt x="6004497" y="5840793"/>
                </a:cubicBezTo>
                <a:close/>
                <a:moveTo>
                  <a:pt x="1793495" y="5838190"/>
                </a:moveTo>
                <a:cubicBezTo>
                  <a:pt x="1816185" y="5838190"/>
                  <a:pt x="1834579" y="5856584"/>
                  <a:pt x="1834579" y="5879274"/>
                </a:cubicBezTo>
                <a:cubicBezTo>
                  <a:pt x="1834579" y="5901965"/>
                  <a:pt x="1816185" y="5920359"/>
                  <a:pt x="1793495" y="5920359"/>
                </a:cubicBezTo>
                <a:cubicBezTo>
                  <a:pt x="1770805" y="5920359"/>
                  <a:pt x="1752410" y="5901965"/>
                  <a:pt x="1752410" y="5879274"/>
                </a:cubicBezTo>
                <a:cubicBezTo>
                  <a:pt x="1752410" y="5856584"/>
                  <a:pt x="1770805" y="5838190"/>
                  <a:pt x="1793495" y="5838190"/>
                </a:cubicBezTo>
                <a:close/>
                <a:moveTo>
                  <a:pt x="1151191" y="5821299"/>
                </a:moveTo>
                <a:cubicBezTo>
                  <a:pt x="1181632" y="5821299"/>
                  <a:pt x="1206310" y="5845976"/>
                  <a:pt x="1206310" y="5876417"/>
                </a:cubicBezTo>
                <a:cubicBezTo>
                  <a:pt x="1206310" y="5906858"/>
                  <a:pt x="1181633" y="5931535"/>
                  <a:pt x="1151191" y="5931535"/>
                </a:cubicBezTo>
                <a:cubicBezTo>
                  <a:pt x="1120751" y="5931535"/>
                  <a:pt x="1096073" y="5906858"/>
                  <a:pt x="1096073" y="5876417"/>
                </a:cubicBezTo>
                <a:cubicBezTo>
                  <a:pt x="1096073" y="5845976"/>
                  <a:pt x="1120750" y="5821299"/>
                  <a:pt x="1151191" y="5821299"/>
                </a:cubicBezTo>
                <a:close/>
                <a:moveTo>
                  <a:pt x="6185472" y="5820029"/>
                </a:moveTo>
                <a:cubicBezTo>
                  <a:pt x="6216614" y="5820029"/>
                  <a:pt x="6241860" y="5845275"/>
                  <a:pt x="6241860" y="5876417"/>
                </a:cubicBezTo>
                <a:cubicBezTo>
                  <a:pt x="6241860" y="5907559"/>
                  <a:pt x="6216614" y="5932805"/>
                  <a:pt x="6185472" y="5932805"/>
                </a:cubicBezTo>
                <a:cubicBezTo>
                  <a:pt x="6154329" y="5932805"/>
                  <a:pt x="6129084" y="5907559"/>
                  <a:pt x="6129084" y="5876417"/>
                </a:cubicBezTo>
                <a:cubicBezTo>
                  <a:pt x="6129084" y="5845275"/>
                  <a:pt x="6154329" y="5820029"/>
                  <a:pt x="6185472" y="5820029"/>
                </a:cubicBezTo>
                <a:close/>
                <a:moveTo>
                  <a:pt x="6091999" y="5796534"/>
                </a:moveTo>
                <a:cubicBezTo>
                  <a:pt x="6107465" y="5796534"/>
                  <a:pt x="6120003" y="5809072"/>
                  <a:pt x="6120003" y="5824538"/>
                </a:cubicBezTo>
                <a:cubicBezTo>
                  <a:pt x="6120003" y="5840003"/>
                  <a:pt x="6107466" y="5852541"/>
                  <a:pt x="6091999" y="5852541"/>
                </a:cubicBezTo>
                <a:cubicBezTo>
                  <a:pt x="6076534" y="5852541"/>
                  <a:pt x="6063996" y="5840003"/>
                  <a:pt x="6063996" y="5824538"/>
                </a:cubicBezTo>
                <a:cubicBezTo>
                  <a:pt x="6063996" y="5809072"/>
                  <a:pt x="6076533" y="5796534"/>
                  <a:pt x="6091999" y="5796534"/>
                </a:cubicBezTo>
                <a:close/>
                <a:moveTo>
                  <a:pt x="926464" y="5776404"/>
                </a:moveTo>
                <a:cubicBezTo>
                  <a:pt x="956905" y="5776404"/>
                  <a:pt x="981583" y="5801081"/>
                  <a:pt x="981583" y="5831522"/>
                </a:cubicBezTo>
                <a:cubicBezTo>
                  <a:pt x="981583" y="5861963"/>
                  <a:pt x="956906" y="5886640"/>
                  <a:pt x="926464" y="5886640"/>
                </a:cubicBezTo>
                <a:cubicBezTo>
                  <a:pt x="896024" y="5886640"/>
                  <a:pt x="871346" y="5861963"/>
                  <a:pt x="871346" y="5831522"/>
                </a:cubicBezTo>
                <a:cubicBezTo>
                  <a:pt x="871346" y="5801081"/>
                  <a:pt x="896023" y="5776404"/>
                  <a:pt x="926464" y="5776404"/>
                </a:cubicBezTo>
                <a:close/>
                <a:moveTo>
                  <a:pt x="1850136" y="5768848"/>
                </a:moveTo>
                <a:cubicBezTo>
                  <a:pt x="1865602" y="5768848"/>
                  <a:pt x="1878140" y="5781386"/>
                  <a:pt x="1878140" y="5796852"/>
                </a:cubicBezTo>
                <a:cubicBezTo>
                  <a:pt x="1878140" y="5812317"/>
                  <a:pt x="1865603" y="5824855"/>
                  <a:pt x="1850136" y="5824855"/>
                </a:cubicBezTo>
                <a:cubicBezTo>
                  <a:pt x="1834671" y="5824855"/>
                  <a:pt x="1822133" y="5812317"/>
                  <a:pt x="1822133" y="5796852"/>
                </a:cubicBezTo>
                <a:cubicBezTo>
                  <a:pt x="1822133" y="5781386"/>
                  <a:pt x="1834670" y="5768848"/>
                  <a:pt x="1850136" y="5768848"/>
                </a:cubicBezTo>
                <a:close/>
                <a:moveTo>
                  <a:pt x="4198677" y="5753011"/>
                </a:moveTo>
                <a:cubicBezTo>
                  <a:pt x="4183211" y="5753011"/>
                  <a:pt x="4170673" y="5765549"/>
                  <a:pt x="4170673" y="5781014"/>
                </a:cubicBezTo>
                <a:cubicBezTo>
                  <a:pt x="4170673" y="5796480"/>
                  <a:pt x="4183211" y="5809018"/>
                  <a:pt x="4198677" y="5809018"/>
                </a:cubicBezTo>
                <a:cubicBezTo>
                  <a:pt x="4214143" y="5809018"/>
                  <a:pt x="4226680" y="5796480"/>
                  <a:pt x="4226680" y="5781014"/>
                </a:cubicBezTo>
                <a:cubicBezTo>
                  <a:pt x="4226680" y="5765549"/>
                  <a:pt x="4214143" y="5753011"/>
                  <a:pt x="4198677" y="5753011"/>
                </a:cubicBezTo>
                <a:close/>
                <a:moveTo>
                  <a:pt x="3709727" y="5752440"/>
                </a:moveTo>
                <a:cubicBezTo>
                  <a:pt x="3694261" y="5752440"/>
                  <a:pt x="3681723" y="5764978"/>
                  <a:pt x="3681723" y="5780444"/>
                </a:cubicBezTo>
                <a:cubicBezTo>
                  <a:pt x="3681723" y="5795909"/>
                  <a:pt x="3694261" y="5808447"/>
                  <a:pt x="3709727" y="5808447"/>
                </a:cubicBezTo>
                <a:cubicBezTo>
                  <a:pt x="3725193" y="5808447"/>
                  <a:pt x="3737730" y="5795909"/>
                  <a:pt x="3737730" y="5780444"/>
                </a:cubicBezTo>
                <a:cubicBezTo>
                  <a:pt x="3737730" y="5764978"/>
                  <a:pt x="3725193" y="5752440"/>
                  <a:pt x="3709727" y="5752440"/>
                </a:cubicBezTo>
                <a:close/>
                <a:moveTo>
                  <a:pt x="4278306" y="5742661"/>
                </a:moveTo>
                <a:cubicBezTo>
                  <a:pt x="4262840" y="5742661"/>
                  <a:pt x="4250302" y="5755199"/>
                  <a:pt x="4250302" y="5770664"/>
                </a:cubicBezTo>
                <a:cubicBezTo>
                  <a:pt x="4250302" y="5786130"/>
                  <a:pt x="4262840" y="5798668"/>
                  <a:pt x="4278306" y="5798668"/>
                </a:cubicBezTo>
                <a:cubicBezTo>
                  <a:pt x="4293771" y="5798668"/>
                  <a:pt x="4306309" y="5786130"/>
                  <a:pt x="4306309" y="5770664"/>
                </a:cubicBezTo>
                <a:cubicBezTo>
                  <a:pt x="4306309" y="5755199"/>
                  <a:pt x="4293771" y="5742661"/>
                  <a:pt x="4278306" y="5742661"/>
                </a:cubicBezTo>
                <a:close/>
                <a:moveTo>
                  <a:pt x="3630098" y="5742089"/>
                </a:moveTo>
                <a:cubicBezTo>
                  <a:pt x="3614632" y="5742089"/>
                  <a:pt x="3602094" y="5754627"/>
                  <a:pt x="3602094" y="5770093"/>
                </a:cubicBezTo>
                <a:cubicBezTo>
                  <a:pt x="3602094" y="5785558"/>
                  <a:pt x="3614632" y="5798096"/>
                  <a:pt x="3630098" y="5798096"/>
                </a:cubicBezTo>
                <a:cubicBezTo>
                  <a:pt x="3645563" y="5798096"/>
                  <a:pt x="3658101" y="5785558"/>
                  <a:pt x="3658101" y="5770093"/>
                </a:cubicBezTo>
                <a:cubicBezTo>
                  <a:pt x="3658101" y="5754627"/>
                  <a:pt x="3645563" y="5742089"/>
                  <a:pt x="3630098" y="5742089"/>
                </a:cubicBezTo>
                <a:close/>
                <a:moveTo>
                  <a:pt x="1416621" y="5735256"/>
                </a:moveTo>
                <a:cubicBezTo>
                  <a:pt x="1490724" y="5735256"/>
                  <a:pt x="1550797" y="5795328"/>
                  <a:pt x="1550797" y="5869432"/>
                </a:cubicBezTo>
                <a:cubicBezTo>
                  <a:pt x="1550797" y="5943535"/>
                  <a:pt x="1490724" y="6003607"/>
                  <a:pt x="1416621" y="6003607"/>
                </a:cubicBezTo>
                <a:cubicBezTo>
                  <a:pt x="1342518" y="6003607"/>
                  <a:pt x="1282446" y="5943535"/>
                  <a:pt x="1282446" y="5869432"/>
                </a:cubicBezTo>
                <a:cubicBezTo>
                  <a:pt x="1282446" y="5795328"/>
                  <a:pt x="1342518" y="5735256"/>
                  <a:pt x="1416621" y="5735256"/>
                </a:cubicBezTo>
                <a:close/>
                <a:moveTo>
                  <a:pt x="4074153" y="5733834"/>
                </a:moveTo>
                <a:cubicBezTo>
                  <a:pt x="4044273" y="5733834"/>
                  <a:pt x="4020051" y="5758057"/>
                  <a:pt x="4020051" y="5787936"/>
                </a:cubicBezTo>
                <a:cubicBezTo>
                  <a:pt x="4020051" y="5817816"/>
                  <a:pt x="4044273" y="5842038"/>
                  <a:pt x="4074153" y="5842038"/>
                </a:cubicBezTo>
                <a:cubicBezTo>
                  <a:pt x="4104033" y="5842038"/>
                  <a:pt x="4128255" y="5817816"/>
                  <a:pt x="4128255" y="5787936"/>
                </a:cubicBezTo>
                <a:cubicBezTo>
                  <a:pt x="4128255" y="5758056"/>
                  <a:pt x="4104033" y="5733834"/>
                  <a:pt x="4074153" y="5733834"/>
                </a:cubicBezTo>
                <a:close/>
                <a:moveTo>
                  <a:pt x="3834250" y="5733262"/>
                </a:moveTo>
                <a:cubicBezTo>
                  <a:pt x="3804405" y="5733262"/>
                  <a:pt x="3780148" y="5757455"/>
                  <a:pt x="3780148" y="5787364"/>
                </a:cubicBezTo>
                <a:cubicBezTo>
                  <a:pt x="3780148" y="5817209"/>
                  <a:pt x="3804405" y="5841466"/>
                  <a:pt x="3834250" y="5841466"/>
                </a:cubicBezTo>
                <a:cubicBezTo>
                  <a:pt x="3864095" y="5841466"/>
                  <a:pt x="3888352" y="5817273"/>
                  <a:pt x="3888352" y="5787364"/>
                </a:cubicBezTo>
                <a:cubicBezTo>
                  <a:pt x="3888352" y="5757519"/>
                  <a:pt x="3864095" y="5733262"/>
                  <a:pt x="3834250" y="5733262"/>
                </a:cubicBezTo>
                <a:close/>
                <a:moveTo>
                  <a:pt x="4364793" y="5725325"/>
                </a:moveTo>
                <a:cubicBezTo>
                  <a:pt x="4349327" y="5725325"/>
                  <a:pt x="4336789" y="5737863"/>
                  <a:pt x="4336789" y="5753329"/>
                </a:cubicBezTo>
                <a:cubicBezTo>
                  <a:pt x="4336789" y="5768794"/>
                  <a:pt x="4349327" y="5781332"/>
                  <a:pt x="4364793" y="5781332"/>
                </a:cubicBezTo>
                <a:cubicBezTo>
                  <a:pt x="4380258" y="5781332"/>
                  <a:pt x="4392796" y="5768794"/>
                  <a:pt x="4392796" y="5753329"/>
                </a:cubicBezTo>
                <a:cubicBezTo>
                  <a:pt x="4392796" y="5737863"/>
                  <a:pt x="4380258" y="5725325"/>
                  <a:pt x="4364793" y="5725325"/>
                </a:cubicBezTo>
                <a:close/>
                <a:moveTo>
                  <a:pt x="3543611" y="5724754"/>
                </a:moveTo>
                <a:cubicBezTo>
                  <a:pt x="3528145" y="5724754"/>
                  <a:pt x="3515607" y="5737292"/>
                  <a:pt x="3515607" y="5752757"/>
                </a:cubicBezTo>
                <a:cubicBezTo>
                  <a:pt x="3515607" y="5768223"/>
                  <a:pt x="3528145" y="5780761"/>
                  <a:pt x="3543611" y="5780761"/>
                </a:cubicBezTo>
                <a:cubicBezTo>
                  <a:pt x="3559076" y="5780761"/>
                  <a:pt x="3571614" y="5768223"/>
                  <a:pt x="3571614" y="5752757"/>
                </a:cubicBezTo>
                <a:cubicBezTo>
                  <a:pt x="3571614" y="5737292"/>
                  <a:pt x="3559076" y="5724754"/>
                  <a:pt x="3543611" y="5724754"/>
                </a:cubicBezTo>
                <a:close/>
                <a:moveTo>
                  <a:pt x="1763585" y="5716905"/>
                </a:moveTo>
                <a:cubicBezTo>
                  <a:pt x="1779051" y="5716905"/>
                  <a:pt x="1791589" y="5729443"/>
                  <a:pt x="1791589" y="5744909"/>
                </a:cubicBezTo>
                <a:cubicBezTo>
                  <a:pt x="1791589" y="5760374"/>
                  <a:pt x="1779052" y="5772912"/>
                  <a:pt x="1763585" y="5772912"/>
                </a:cubicBezTo>
                <a:cubicBezTo>
                  <a:pt x="1748120" y="5772912"/>
                  <a:pt x="1735582" y="5760374"/>
                  <a:pt x="1735582" y="5744909"/>
                </a:cubicBezTo>
                <a:cubicBezTo>
                  <a:pt x="1735582" y="5729443"/>
                  <a:pt x="1748119" y="5716905"/>
                  <a:pt x="1763585" y="5716905"/>
                </a:cubicBezTo>
                <a:close/>
                <a:moveTo>
                  <a:pt x="4440865" y="5711482"/>
                </a:moveTo>
                <a:cubicBezTo>
                  <a:pt x="4425399" y="5711482"/>
                  <a:pt x="4412861" y="5724020"/>
                  <a:pt x="4412861" y="5739486"/>
                </a:cubicBezTo>
                <a:cubicBezTo>
                  <a:pt x="4412861" y="5754951"/>
                  <a:pt x="4425399" y="5767489"/>
                  <a:pt x="4440865" y="5767489"/>
                </a:cubicBezTo>
                <a:cubicBezTo>
                  <a:pt x="4456332" y="5767489"/>
                  <a:pt x="4468869" y="5754951"/>
                  <a:pt x="4468869" y="5739486"/>
                </a:cubicBezTo>
                <a:cubicBezTo>
                  <a:pt x="4468869" y="5724020"/>
                  <a:pt x="4456331" y="5711482"/>
                  <a:pt x="4440865" y="5711482"/>
                </a:cubicBezTo>
                <a:close/>
                <a:moveTo>
                  <a:pt x="3467474" y="5710911"/>
                </a:moveTo>
                <a:cubicBezTo>
                  <a:pt x="3452008" y="5710911"/>
                  <a:pt x="3439470" y="5723449"/>
                  <a:pt x="3439470" y="5738914"/>
                </a:cubicBezTo>
                <a:cubicBezTo>
                  <a:pt x="3439470" y="5754380"/>
                  <a:pt x="3452008" y="5766918"/>
                  <a:pt x="3467474" y="5766918"/>
                </a:cubicBezTo>
                <a:cubicBezTo>
                  <a:pt x="3482939" y="5766918"/>
                  <a:pt x="3495477" y="5754380"/>
                  <a:pt x="3495477" y="5738914"/>
                </a:cubicBezTo>
                <a:cubicBezTo>
                  <a:pt x="3495477" y="5723449"/>
                  <a:pt x="3482939" y="5710911"/>
                  <a:pt x="3467474" y="5710911"/>
                </a:cubicBezTo>
                <a:close/>
                <a:moveTo>
                  <a:pt x="848042" y="5709031"/>
                </a:moveTo>
                <a:cubicBezTo>
                  <a:pt x="863508" y="5709031"/>
                  <a:pt x="876046" y="5721569"/>
                  <a:pt x="876046" y="5737034"/>
                </a:cubicBezTo>
                <a:cubicBezTo>
                  <a:pt x="876046" y="5752500"/>
                  <a:pt x="863508" y="5765038"/>
                  <a:pt x="848042" y="5765038"/>
                </a:cubicBezTo>
                <a:cubicBezTo>
                  <a:pt x="832576" y="5765038"/>
                  <a:pt x="820038" y="5752500"/>
                  <a:pt x="820038" y="5737034"/>
                </a:cubicBezTo>
                <a:cubicBezTo>
                  <a:pt x="820038" y="5721569"/>
                  <a:pt x="832575" y="5709031"/>
                  <a:pt x="848042" y="5709031"/>
                </a:cubicBezTo>
                <a:close/>
                <a:moveTo>
                  <a:pt x="6047042" y="5703062"/>
                </a:moveTo>
                <a:cubicBezTo>
                  <a:pt x="6062507" y="5703062"/>
                  <a:pt x="6075045" y="5715600"/>
                  <a:pt x="6075045" y="5731066"/>
                </a:cubicBezTo>
                <a:cubicBezTo>
                  <a:pt x="6075045" y="5746531"/>
                  <a:pt x="6062508" y="5759069"/>
                  <a:pt x="6047042" y="5759069"/>
                </a:cubicBezTo>
                <a:cubicBezTo>
                  <a:pt x="6031576" y="5759069"/>
                  <a:pt x="6019038" y="5746531"/>
                  <a:pt x="6019038" y="5731066"/>
                </a:cubicBezTo>
                <a:cubicBezTo>
                  <a:pt x="6019038" y="5715600"/>
                  <a:pt x="6031575" y="5703062"/>
                  <a:pt x="6047042" y="5703062"/>
                </a:cubicBezTo>
                <a:close/>
                <a:moveTo>
                  <a:pt x="1659827" y="5695188"/>
                </a:moveTo>
                <a:cubicBezTo>
                  <a:pt x="1694931" y="5695188"/>
                  <a:pt x="1723390" y="5723646"/>
                  <a:pt x="1723390" y="5758752"/>
                </a:cubicBezTo>
                <a:cubicBezTo>
                  <a:pt x="1723390" y="5793857"/>
                  <a:pt x="1694931" y="5822315"/>
                  <a:pt x="1659827" y="5822315"/>
                </a:cubicBezTo>
                <a:cubicBezTo>
                  <a:pt x="1624722" y="5822315"/>
                  <a:pt x="1596263" y="5793857"/>
                  <a:pt x="1596263" y="5758752"/>
                </a:cubicBezTo>
                <a:cubicBezTo>
                  <a:pt x="1596263" y="5723646"/>
                  <a:pt x="1624722" y="5695188"/>
                  <a:pt x="1659827" y="5695188"/>
                </a:cubicBezTo>
                <a:close/>
                <a:moveTo>
                  <a:pt x="4520494" y="5694210"/>
                </a:moveTo>
                <a:cubicBezTo>
                  <a:pt x="4505028" y="5694210"/>
                  <a:pt x="4492491" y="5706748"/>
                  <a:pt x="4492491" y="5722213"/>
                </a:cubicBezTo>
                <a:cubicBezTo>
                  <a:pt x="4492491" y="5737679"/>
                  <a:pt x="4505029" y="5750217"/>
                  <a:pt x="4520494" y="5750217"/>
                </a:cubicBezTo>
                <a:cubicBezTo>
                  <a:pt x="4535961" y="5750217"/>
                  <a:pt x="4548498" y="5737679"/>
                  <a:pt x="4548498" y="5722213"/>
                </a:cubicBezTo>
                <a:cubicBezTo>
                  <a:pt x="4548498" y="5706748"/>
                  <a:pt x="4535960" y="5694210"/>
                  <a:pt x="4520494" y="5694210"/>
                </a:cubicBezTo>
                <a:close/>
                <a:moveTo>
                  <a:pt x="3387909" y="5693639"/>
                </a:moveTo>
                <a:cubicBezTo>
                  <a:pt x="3372443" y="5693639"/>
                  <a:pt x="3359906" y="5706177"/>
                  <a:pt x="3359906" y="5721643"/>
                </a:cubicBezTo>
                <a:cubicBezTo>
                  <a:pt x="3359906" y="5737108"/>
                  <a:pt x="3372443" y="5749646"/>
                  <a:pt x="3387909" y="5749646"/>
                </a:cubicBezTo>
                <a:cubicBezTo>
                  <a:pt x="3403375" y="5749646"/>
                  <a:pt x="3415912" y="5737108"/>
                  <a:pt x="3415912" y="5721643"/>
                </a:cubicBezTo>
                <a:cubicBezTo>
                  <a:pt x="3415912" y="5706177"/>
                  <a:pt x="3403375" y="5693639"/>
                  <a:pt x="3387909" y="5693639"/>
                </a:cubicBezTo>
                <a:close/>
                <a:moveTo>
                  <a:pt x="741934" y="5691124"/>
                </a:moveTo>
                <a:cubicBezTo>
                  <a:pt x="772374" y="5691124"/>
                  <a:pt x="797052" y="5715801"/>
                  <a:pt x="797052" y="5746242"/>
                </a:cubicBezTo>
                <a:cubicBezTo>
                  <a:pt x="797052" y="5776683"/>
                  <a:pt x="772375" y="5801360"/>
                  <a:pt x="741934" y="5801360"/>
                </a:cubicBezTo>
                <a:cubicBezTo>
                  <a:pt x="711493" y="5801360"/>
                  <a:pt x="686815" y="5776683"/>
                  <a:pt x="686815" y="5746242"/>
                </a:cubicBezTo>
                <a:cubicBezTo>
                  <a:pt x="686815" y="5715801"/>
                  <a:pt x="711492" y="5691124"/>
                  <a:pt x="741934" y="5691124"/>
                </a:cubicBezTo>
                <a:close/>
                <a:moveTo>
                  <a:pt x="1296353" y="5687504"/>
                </a:moveTo>
                <a:cubicBezTo>
                  <a:pt x="1311818" y="5687504"/>
                  <a:pt x="1324356" y="5700042"/>
                  <a:pt x="1324356" y="5715508"/>
                </a:cubicBezTo>
                <a:cubicBezTo>
                  <a:pt x="1324356" y="5730973"/>
                  <a:pt x="1311819" y="5743511"/>
                  <a:pt x="1296353" y="5743511"/>
                </a:cubicBezTo>
                <a:cubicBezTo>
                  <a:pt x="1280887" y="5743511"/>
                  <a:pt x="1268349" y="5730973"/>
                  <a:pt x="1268349" y="5715508"/>
                </a:cubicBezTo>
                <a:cubicBezTo>
                  <a:pt x="1268349" y="5700042"/>
                  <a:pt x="1280886" y="5687504"/>
                  <a:pt x="1296353" y="5687504"/>
                </a:cubicBezTo>
                <a:close/>
                <a:moveTo>
                  <a:pt x="4610411" y="5669953"/>
                </a:moveTo>
                <a:cubicBezTo>
                  <a:pt x="4594944" y="5669953"/>
                  <a:pt x="4582407" y="5682491"/>
                  <a:pt x="4582407" y="5697956"/>
                </a:cubicBezTo>
                <a:cubicBezTo>
                  <a:pt x="4582407" y="5713422"/>
                  <a:pt x="4594945" y="5725960"/>
                  <a:pt x="4610411" y="5725960"/>
                </a:cubicBezTo>
                <a:cubicBezTo>
                  <a:pt x="4625877" y="5725960"/>
                  <a:pt x="4638414" y="5713422"/>
                  <a:pt x="4638414" y="5697956"/>
                </a:cubicBezTo>
                <a:cubicBezTo>
                  <a:pt x="4638414" y="5682491"/>
                  <a:pt x="4625876" y="5669953"/>
                  <a:pt x="4610411" y="5669953"/>
                </a:cubicBezTo>
                <a:close/>
                <a:moveTo>
                  <a:pt x="3297993" y="5669445"/>
                </a:moveTo>
                <a:cubicBezTo>
                  <a:pt x="3282527" y="5669445"/>
                  <a:pt x="3269989" y="5681983"/>
                  <a:pt x="3269989" y="5697449"/>
                </a:cubicBezTo>
                <a:cubicBezTo>
                  <a:pt x="3269989" y="5712914"/>
                  <a:pt x="3282527" y="5725452"/>
                  <a:pt x="3297993" y="5725452"/>
                </a:cubicBezTo>
                <a:cubicBezTo>
                  <a:pt x="3313458" y="5725452"/>
                  <a:pt x="3325996" y="5712914"/>
                  <a:pt x="3325996" y="5697449"/>
                </a:cubicBezTo>
                <a:cubicBezTo>
                  <a:pt x="3325996" y="5681983"/>
                  <a:pt x="3313458" y="5669445"/>
                  <a:pt x="3297993" y="5669445"/>
                </a:cubicBezTo>
                <a:close/>
                <a:moveTo>
                  <a:pt x="1519237" y="5656008"/>
                </a:moveTo>
                <a:cubicBezTo>
                  <a:pt x="1534703" y="5656008"/>
                  <a:pt x="1547241" y="5668546"/>
                  <a:pt x="1547241" y="5684011"/>
                </a:cubicBezTo>
                <a:cubicBezTo>
                  <a:pt x="1547241" y="5699477"/>
                  <a:pt x="1534704" y="5712015"/>
                  <a:pt x="1519237" y="5712015"/>
                </a:cubicBezTo>
                <a:cubicBezTo>
                  <a:pt x="1503772" y="5712015"/>
                  <a:pt x="1491234" y="5699477"/>
                  <a:pt x="1491234" y="5684011"/>
                </a:cubicBezTo>
                <a:cubicBezTo>
                  <a:pt x="1491234" y="5668546"/>
                  <a:pt x="1503771" y="5656008"/>
                  <a:pt x="1519237" y="5656008"/>
                </a:cubicBezTo>
                <a:close/>
                <a:moveTo>
                  <a:pt x="1607946" y="5644261"/>
                </a:moveTo>
                <a:cubicBezTo>
                  <a:pt x="1623412" y="5644261"/>
                  <a:pt x="1635950" y="5656799"/>
                  <a:pt x="1635950" y="5672265"/>
                </a:cubicBezTo>
                <a:cubicBezTo>
                  <a:pt x="1635950" y="5687730"/>
                  <a:pt x="1623413" y="5700268"/>
                  <a:pt x="1607946" y="5700268"/>
                </a:cubicBezTo>
                <a:cubicBezTo>
                  <a:pt x="1592480" y="5700268"/>
                  <a:pt x="1579943" y="5687730"/>
                  <a:pt x="1579943" y="5672265"/>
                </a:cubicBezTo>
                <a:cubicBezTo>
                  <a:pt x="1579943" y="5656799"/>
                  <a:pt x="1592480" y="5644261"/>
                  <a:pt x="1607946" y="5644261"/>
                </a:cubicBezTo>
                <a:close/>
                <a:moveTo>
                  <a:pt x="6157785" y="5633212"/>
                </a:moveTo>
                <a:cubicBezTo>
                  <a:pt x="6188927" y="5633212"/>
                  <a:pt x="6214173" y="5658458"/>
                  <a:pt x="6214173" y="5689600"/>
                </a:cubicBezTo>
                <a:cubicBezTo>
                  <a:pt x="6214173" y="5720742"/>
                  <a:pt x="6188927" y="5745988"/>
                  <a:pt x="6157785" y="5745988"/>
                </a:cubicBezTo>
                <a:cubicBezTo>
                  <a:pt x="6126642" y="5745988"/>
                  <a:pt x="6101397" y="5720742"/>
                  <a:pt x="6101397" y="5689600"/>
                </a:cubicBezTo>
                <a:cubicBezTo>
                  <a:pt x="6101397" y="5658458"/>
                  <a:pt x="6126642" y="5633212"/>
                  <a:pt x="6157785" y="5633212"/>
                </a:cubicBezTo>
                <a:close/>
                <a:moveTo>
                  <a:pt x="788035" y="5628322"/>
                </a:moveTo>
                <a:cubicBezTo>
                  <a:pt x="803501" y="5628322"/>
                  <a:pt x="816039" y="5640860"/>
                  <a:pt x="816039" y="5656326"/>
                </a:cubicBezTo>
                <a:cubicBezTo>
                  <a:pt x="816039" y="5671791"/>
                  <a:pt x="803502" y="5684329"/>
                  <a:pt x="788035" y="5684329"/>
                </a:cubicBezTo>
                <a:cubicBezTo>
                  <a:pt x="772570" y="5684329"/>
                  <a:pt x="760032" y="5671791"/>
                  <a:pt x="760032" y="5656326"/>
                </a:cubicBezTo>
                <a:cubicBezTo>
                  <a:pt x="760032" y="5640860"/>
                  <a:pt x="772569" y="5628322"/>
                  <a:pt x="788035" y="5628322"/>
                </a:cubicBezTo>
                <a:close/>
                <a:moveTo>
                  <a:pt x="1364806" y="5625083"/>
                </a:moveTo>
                <a:cubicBezTo>
                  <a:pt x="1384339" y="5625083"/>
                  <a:pt x="1400175" y="5640918"/>
                  <a:pt x="1400175" y="5660452"/>
                </a:cubicBezTo>
                <a:cubicBezTo>
                  <a:pt x="1400175" y="5679986"/>
                  <a:pt x="1384339" y="5695822"/>
                  <a:pt x="1364806" y="5695822"/>
                </a:cubicBezTo>
                <a:cubicBezTo>
                  <a:pt x="1345272" y="5695822"/>
                  <a:pt x="1329437" y="5679986"/>
                  <a:pt x="1329437" y="5660452"/>
                </a:cubicBezTo>
                <a:cubicBezTo>
                  <a:pt x="1329437" y="5640918"/>
                  <a:pt x="1345272" y="5625083"/>
                  <a:pt x="1364806" y="5625083"/>
                </a:cubicBezTo>
                <a:close/>
                <a:moveTo>
                  <a:pt x="4717662" y="5605818"/>
                </a:moveTo>
                <a:cubicBezTo>
                  <a:pt x="4687783" y="5605818"/>
                  <a:pt x="4663560" y="5630040"/>
                  <a:pt x="4663560" y="5659920"/>
                </a:cubicBezTo>
                <a:cubicBezTo>
                  <a:pt x="4663560" y="5689800"/>
                  <a:pt x="4687783" y="5714022"/>
                  <a:pt x="4717662" y="5714022"/>
                </a:cubicBezTo>
                <a:cubicBezTo>
                  <a:pt x="4747542" y="5714022"/>
                  <a:pt x="4771764" y="5689799"/>
                  <a:pt x="4771764" y="5659920"/>
                </a:cubicBezTo>
                <a:cubicBezTo>
                  <a:pt x="4771764" y="5630040"/>
                  <a:pt x="4747542" y="5605818"/>
                  <a:pt x="4717662" y="5605818"/>
                </a:cubicBezTo>
                <a:close/>
                <a:moveTo>
                  <a:pt x="3190740" y="5605247"/>
                </a:moveTo>
                <a:cubicBezTo>
                  <a:pt x="3160895" y="5605247"/>
                  <a:pt x="3136638" y="5629440"/>
                  <a:pt x="3136638" y="5659349"/>
                </a:cubicBezTo>
                <a:cubicBezTo>
                  <a:pt x="3136638" y="5689194"/>
                  <a:pt x="3160895" y="5713451"/>
                  <a:pt x="3190740" y="5713451"/>
                </a:cubicBezTo>
                <a:cubicBezTo>
                  <a:pt x="3220585" y="5713451"/>
                  <a:pt x="3244842" y="5689257"/>
                  <a:pt x="3244842" y="5659349"/>
                </a:cubicBezTo>
                <a:cubicBezTo>
                  <a:pt x="3244842" y="5629504"/>
                  <a:pt x="3220585" y="5605247"/>
                  <a:pt x="3190740" y="5605247"/>
                </a:cubicBezTo>
                <a:close/>
                <a:moveTo>
                  <a:pt x="1697863" y="5602732"/>
                </a:moveTo>
                <a:cubicBezTo>
                  <a:pt x="1713329" y="5602732"/>
                  <a:pt x="1725867" y="5615270"/>
                  <a:pt x="1725867" y="5630735"/>
                </a:cubicBezTo>
                <a:cubicBezTo>
                  <a:pt x="1725867" y="5646201"/>
                  <a:pt x="1713330" y="5658739"/>
                  <a:pt x="1697863" y="5658739"/>
                </a:cubicBezTo>
                <a:cubicBezTo>
                  <a:pt x="1682398" y="5658739"/>
                  <a:pt x="1669860" y="5646201"/>
                  <a:pt x="1669860" y="5630735"/>
                </a:cubicBezTo>
                <a:cubicBezTo>
                  <a:pt x="1669860" y="5615270"/>
                  <a:pt x="1682397" y="5602732"/>
                  <a:pt x="1697863" y="5602732"/>
                </a:cubicBezTo>
                <a:close/>
                <a:moveTo>
                  <a:pt x="741934" y="5559107"/>
                </a:moveTo>
                <a:cubicBezTo>
                  <a:pt x="757400" y="5559107"/>
                  <a:pt x="769938" y="5571645"/>
                  <a:pt x="769938" y="5587110"/>
                </a:cubicBezTo>
                <a:cubicBezTo>
                  <a:pt x="769938" y="5602576"/>
                  <a:pt x="757401" y="5615114"/>
                  <a:pt x="741934" y="5615114"/>
                </a:cubicBezTo>
                <a:cubicBezTo>
                  <a:pt x="726468" y="5615114"/>
                  <a:pt x="713930" y="5602576"/>
                  <a:pt x="713930" y="5587110"/>
                </a:cubicBezTo>
                <a:cubicBezTo>
                  <a:pt x="713930" y="5571645"/>
                  <a:pt x="726468" y="5559107"/>
                  <a:pt x="741934" y="5559107"/>
                </a:cubicBezTo>
                <a:close/>
                <a:moveTo>
                  <a:pt x="1566417" y="5557774"/>
                </a:moveTo>
                <a:cubicBezTo>
                  <a:pt x="1581883" y="5557774"/>
                  <a:pt x="1594421" y="5570312"/>
                  <a:pt x="1594421" y="5585778"/>
                </a:cubicBezTo>
                <a:cubicBezTo>
                  <a:pt x="1594421" y="5601243"/>
                  <a:pt x="1581883" y="5613781"/>
                  <a:pt x="1566417" y="5613781"/>
                </a:cubicBezTo>
                <a:cubicBezTo>
                  <a:pt x="1550951" y="5613781"/>
                  <a:pt x="1538413" y="5601243"/>
                  <a:pt x="1538413" y="5585778"/>
                </a:cubicBezTo>
                <a:cubicBezTo>
                  <a:pt x="1538413" y="5570312"/>
                  <a:pt x="1550950" y="5557774"/>
                  <a:pt x="1566417" y="5557774"/>
                </a:cubicBezTo>
                <a:close/>
                <a:moveTo>
                  <a:pt x="4852599" y="5553939"/>
                </a:moveTo>
                <a:cubicBezTo>
                  <a:pt x="4822720" y="5553939"/>
                  <a:pt x="4798497" y="5578161"/>
                  <a:pt x="4798497" y="5608041"/>
                </a:cubicBezTo>
                <a:cubicBezTo>
                  <a:pt x="4798497" y="5637921"/>
                  <a:pt x="4822720" y="5662143"/>
                  <a:pt x="4852599" y="5662143"/>
                </a:cubicBezTo>
                <a:cubicBezTo>
                  <a:pt x="4882479" y="5662143"/>
                  <a:pt x="4906701" y="5637921"/>
                  <a:pt x="4906701" y="5608041"/>
                </a:cubicBezTo>
                <a:cubicBezTo>
                  <a:pt x="4906701" y="5578161"/>
                  <a:pt x="4882479" y="5553939"/>
                  <a:pt x="4852599" y="5553939"/>
                </a:cubicBezTo>
                <a:close/>
                <a:moveTo>
                  <a:pt x="3055803" y="5553367"/>
                </a:moveTo>
                <a:cubicBezTo>
                  <a:pt x="3025958" y="5553367"/>
                  <a:pt x="3001701" y="5577560"/>
                  <a:pt x="3001701" y="5607469"/>
                </a:cubicBezTo>
                <a:cubicBezTo>
                  <a:pt x="3001701" y="5637314"/>
                  <a:pt x="3025958" y="5661571"/>
                  <a:pt x="3055803" y="5661571"/>
                </a:cubicBezTo>
                <a:cubicBezTo>
                  <a:pt x="3085648" y="5661571"/>
                  <a:pt x="3109905" y="5637377"/>
                  <a:pt x="3109905" y="5607469"/>
                </a:cubicBezTo>
                <a:cubicBezTo>
                  <a:pt x="3109905" y="5577624"/>
                  <a:pt x="3085648" y="5553367"/>
                  <a:pt x="3055803" y="5553367"/>
                </a:cubicBezTo>
                <a:close/>
                <a:moveTo>
                  <a:pt x="1447291" y="5538851"/>
                </a:moveTo>
                <a:cubicBezTo>
                  <a:pt x="1462757" y="5538851"/>
                  <a:pt x="1475295" y="5551389"/>
                  <a:pt x="1475295" y="5566854"/>
                </a:cubicBezTo>
                <a:cubicBezTo>
                  <a:pt x="1475295" y="5582320"/>
                  <a:pt x="1462757" y="5594858"/>
                  <a:pt x="1447291" y="5594858"/>
                </a:cubicBezTo>
                <a:cubicBezTo>
                  <a:pt x="1431825" y="5594858"/>
                  <a:pt x="1419287" y="5582320"/>
                  <a:pt x="1419287" y="5566854"/>
                </a:cubicBezTo>
                <a:cubicBezTo>
                  <a:pt x="1419287" y="5551389"/>
                  <a:pt x="1431824" y="5538851"/>
                  <a:pt x="1447291" y="5538851"/>
                </a:cubicBezTo>
                <a:close/>
                <a:moveTo>
                  <a:pt x="1641347" y="5506593"/>
                </a:moveTo>
                <a:cubicBezTo>
                  <a:pt x="1662144" y="5506593"/>
                  <a:pt x="1679003" y="5523452"/>
                  <a:pt x="1679003" y="5544248"/>
                </a:cubicBezTo>
                <a:cubicBezTo>
                  <a:pt x="1679003" y="5565045"/>
                  <a:pt x="1662144" y="5581904"/>
                  <a:pt x="1641347" y="5581904"/>
                </a:cubicBezTo>
                <a:cubicBezTo>
                  <a:pt x="1620551" y="5581904"/>
                  <a:pt x="1603691" y="5565045"/>
                  <a:pt x="1603691" y="5544248"/>
                </a:cubicBezTo>
                <a:cubicBezTo>
                  <a:pt x="1603691" y="5523452"/>
                  <a:pt x="1620550" y="5506593"/>
                  <a:pt x="1641347" y="5506593"/>
                </a:cubicBezTo>
                <a:close/>
                <a:moveTo>
                  <a:pt x="1399413" y="5469636"/>
                </a:moveTo>
                <a:cubicBezTo>
                  <a:pt x="1414879" y="5469636"/>
                  <a:pt x="1427417" y="5482174"/>
                  <a:pt x="1427417" y="5497640"/>
                </a:cubicBezTo>
                <a:cubicBezTo>
                  <a:pt x="1427417" y="5513105"/>
                  <a:pt x="1414880" y="5525643"/>
                  <a:pt x="1399413" y="5525643"/>
                </a:cubicBezTo>
                <a:cubicBezTo>
                  <a:pt x="1383948" y="5525643"/>
                  <a:pt x="1371410" y="5513105"/>
                  <a:pt x="1371410" y="5497640"/>
                </a:cubicBezTo>
                <a:cubicBezTo>
                  <a:pt x="1371410" y="5482174"/>
                  <a:pt x="1383947" y="5469636"/>
                  <a:pt x="1399413" y="5469636"/>
                </a:cubicBezTo>
                <a:close/>
                <a:moveTo>
                  <a:pt x="688847" y="5469128"/>
                </a:moveTo>
                <a:cubicBezTo>
                  <a:pt x="704313" y="5469128"/>
                  <a:pt x="716851" y="5481666"/>
                  <a:pt x="716851" y="5497132"/>
                </a:cubicBezTo>
                <a:cubicBezTo>
                  <a:pt x="716851" y="5512597"/>
                  <a:pt x="704314" y="5525135"/>
                  <a:pt x="688847" y="5525135"/>
                </a:cubicBezTo>
                <a:cubicBezTo>
                  <a:pt x="673382" y="5525135"/>
                  <a:pt x="660844" y="5512597"/>
                  <a:pt x="660844" y="5497132"/>
                </a:cubicBezTo>
                <a:cubicBezTo>
                  <a:pt x="660844" y="5481666"/>
                  <a:pt x="673381" y="5469128"/>
                  <a:pt x="688847" y="5469128"/>
                </a:cubicBezTo>
                <a:close/>
                <a:moveTo>
                  <a:pt x="1167575" y="5464366"/>
                </a:moveTo>
                <a:cubicBezTo>
                  <a:pt x="1127189" y="5464366"/>
                  <a:pt x="1094486" y="5497068"/>
                  <a:pt x="1094486" y="5537454"/>
                </a:cubicBezTo>
                <a:cubicBezTo>
                  <a:pt x="1094486" y="5577840"/>
                  <a:pt x="1127189" y="5610542"/>
                  <a:pt x="1167575" y="5610542"/>
                </a:cubicBezTo>
                <a:cubicBezTo>
                  <a:pt x="1207961" y="5610542"/>
                  <a:pt x="1240663" y="5577840"/>
                  <a:pt x="1240663" y="5537454"/>
                </a:cubicBezTo>
                <a:cubicBezTo>
                  <a:pt x="1240663" y="5497068"/>
                  <a:pt x="1207961" y="5464366"/>
                  <a:pt x="1167575" y="5464366"/>
                </a:cubicBezTo>
                <a:close/>
                <a:moveTo>
                  <a:pt x="928815" y="5434012"/>
                </a:moveTo>
                <a:cubicBezTo>
                  <a:pt x="948348" y="5434012"/>
                  <a:pt x="964184" y="5449847"/>
                  <a:pt x="964184" y="5469382"/>
                </a:cubicBezTo>
                <a:cubicBezTo>
                  <a:pt x="964184" y="5488916"/>
                  <a:pt x="948348" y="5504751"/>
                  <a:pt x="928815" y="5504751"/>
                </a:cubicBezTo>
                <a:cubicBezTo>
                  <a:pt x="909281" y="5504751"/>
                  <a:pt x="893445" y="5488916"/>
                  <a:pt x="893445" y="5469382"/>
                </a:cubicBezTo>
                <a:cubicBezTo>
                  <a:pt x="893445" y="5449847"/>
                  <a:pt x="909281" y="5434012"/>
                  <a:pt x="928815" y="5434012"/>
                </a:cubicBezTo>
                <a:close/>
                <a:moveTo>
                  <a:pt x="5015223" y="5433606"/>
                </a:moveTo>
                <a:cubicBezTo>
                  <a:pt x="4964757" y="5433606"/>
                  <a:pt x="4923846" y="5474516"/>
                  <a:pt x="4923846" y="5524982"/>
                </a:cubicBezTo>
                <a:cubicBezTo>
                  <a:pt x="4923846" y="5575448"/>
                  <a:pt x="4964757" y="5616359"/>
                  <a:pt x="5015223" y="5616359"/>
                </a:cubicBezTo>
                <a:cubicBezTo>
                  <a:pt x="5065689" y="5616359"/>
                  <a:pt x="5106599" y="5575448"/>
                  <a:pt x="5106599" y="5524982"/>
                </a:cubicBezTo>
                <a:cubicBezTo>
                  <a:pt x="5106599" y="5474516"/>
                  <a:pt x="5065689" y="5433606"/>
                  <a:pt x="5015223" y="5433606"/>
                </a:cubicBezTo>
                <a:close/>
                <a:moveTo>
                  <a:pt x="2893179" y="5433035"/>
                </a:moveTo>
                <a:cubicBezTo>
                  <a:pt x="2842713" y="5433035"/>
                  <a:pt x="2801803" y="5473946"/>
                  <a:pt x="2801803" y="5524412"/>
                </a:cubicBezTo>
                <a:cubicBezTo>
                  <a:pt x="2801803" y="5574878"/>
                  <a:pt x="2842713" y="5615788"/>
                  <a:pt x="2893179" y="5615788"/>
                </a:cubicBezTo>
                <a:cubicBezTo>
                  <a:pt x="2943645" y="5615788"/>
                  <a:pt x="2984556" y="5574878"/>
                  <a:pt x="2984556" y="5524412"/>
                </a:cubicBezTo>
                <a:cubicBezTo>
                  <a:pt x="2984556" y="5473946"/>
                  <a:pt x="2943645" y="5433035"/>
                  <a:pt x="2893179" y="5433035"/>
                </a:cubicBezTo>
                <a:close/>
                <a:moveTo>
                  <a:pt x="1505077" y="5426456"/>
                </a:moveTo>
                <a:cubicBezTo>
                  <a:pt x="1534957" y="5426456"/>
                  <a:pt x="1559179" y="5450678"/>
                  <a:pt x="1559179" y="5480558"/>
                </a:cubicBezTo>
                <a:cubicBezTo>
                  <a:pt x="1559179" y="5510438"/>
                  <a:pt x="1534957" y="5534660"/>
                  <a:pt x="1505077" y="5534660"/>
                </a:cubicBezTo>
                <a:cubicBezTo>
                  <a:pt x="1475197" y="5534660"/>
                  <a:pt x="1450975" y="5510438"/>
                  <a:pt x="1450975" y="5480558"/>
                </a:cubicBezTo>
                <a:cubicBezTo>
                  <a:pt x="1450975" y="5450679"/>
                  <a:pt x="1475197" y="5426456"/>
                  <a:pt x="1505077" y="5426456"/>
                </a:cubicBezTo>
                <a:close/>
                <a:moveTo>
                  <a:pt x="767144" y="5388483"/>
                </a:moveTo>
                <a:cubicBezTo>
                  <a:pt x="797023" y="5388483"/>
                  <a:pt x="821246" y="5412705"/>
                  <a:pt x="821246" y="5442585"/>
                </a:cubicBezTo>
                <a:cubicBezTo>
                  <a:pt x="821246" y="5472464"/>
                  <a:pt x="797023" y="5496687"/>
                  <a:pt x="767144" y="5496687"/>
                </a:cubicBezTo>
                <a:cubicBezTo>
                  <a:pt x="737264" y="5496687"/>
                  <a:pt x="713041" y="5472465"/>
                  <a:pt x="713041" y="5442585"/>
                </a:cubicBezTo>
                <a:cubicBezTo>
                  <a:pt x="713041" y="5412705"/>
                  <a:pt x="737264" y="5388483"/>
                  <a:pt x="767144" y="5388483"/>
                </a:cubicBezTo>
                <a:close/>
                <a:moveTo>
                  <a:pt x="5195181" y="5386235"/>
                </a:moveTo>
                <a:cubicBezTo>
                  <a:pt x="5179715" y="5386235"/>
                  <a:pt x="5167178" y="5398773"/>
                  <a:pt x="5167178" y="5414238"/>
                </a:cubicBezTo>
                <a:cubicBezTo>
                  <a:pt x="5167178" y="5429704"/>
                  <a:pt x="5179716" y="5442242"/>
                  <a:pt x="5195181" y="5442242"/>
                </a:cubicBezTo>
                <a:cubicBezTo>
                  <a:pt x="5210648" y="5442242"/>
                  <a:pt x="5223185" y="5429704"/>
                  <a:pt x="5223185" y="5414238"/>
                </a:cubicBezTo>
                <a:cubicBezTo>
                  <a:pt x="5223185" y="5398773"/>
                  <a:pt x="5210647" y="5386235"/>
                  <a:pt x="5195181" y="5386235"/>
                </a:cubicBezTo>
                <a:close/>
                <a:moveTo>
                  <a:pt x="2713221" y="5385727"/>
                </a:moveTo>
                <a:cubicBezTo>
                  <a:pt x="2697755" y="5385727"/>
                  <a:pt x="2685218" y="5398265"/>
                  <a:pt x="2685218" y="5413731"/>
                </a:cubicBezTo>
                <a:cubicBezTo>
                  <a:pt x="2685218" y="5429196"/>
                  <a:pt x="2697755" y="5441734"/>
                  <a:pt x="2713221" y="5441734"/>
                </a:cubicBezTo>
                <a:cubicBezTo>
                  <a:pt x="2728687" y="5441734"/>
                  <a:pt x="2741224" y="5429196"/>
                  <a:pt x="2741224" y="5413731"/>
                </a:cubicBezTo>
                <a:cubicBezTo>
                  <a:pt x="2741224" y="5398265"/>
                  <a:pt x="2728687" y="5385727"/>
                  <a:pt x="2713221" y="5385727"/>
                </a:cubicBezTo>
                <a:close/>
                <a:moveTo>
                  <a:pt x="1169671" y="5384038"/>
                </a:moveTo>
                <a:cubicBezTo>
                  <a:pt x="1254316" y="5384038"/>
                  <a:pt x="1323023" y="5452681"/>
                  <a:pt x="1323023" y="5537391"/>
                </a:cubicBezTo>
                <a:cubicBezTo>
                  <a:pt x="1323023" y="5622036"/>
                  <a:pt x="1254379" y="5690743"/>
                  <a:pt x="1169671" y="5690743"/>
                </a:cubicBezTo>
                <a:cubicBezTo>
                  <a:pt x="1085025" y="5690743"/>
                  <a:pt x="1016318" y="5622099"/>
                  <a:pt x="1016318" y="5537391"/>
                </a:cubicBezTo>
                <a:cubicBezTo>
                  <a:pt x="1016318" y="5452745"/>
                  <a:pt x="1084961" y="5384038"/>
                  <a:pt x="1169671" y="5384038"/>
                </a:cubicBezTo>
                <a:close/>
                <a:moveTo>
                  <a:pt x="635699" y="5375973"/>
                </a:moveTo>
                <a:cubicBezTo>
                  <a:pt x="655233" y="5375973"/>
                  <a:pt x="671068" y="5391808"/>
                  <a:pt x="671068" y="5411342"/>
                </a:cubicBezTo>
                <a:cubicBezTo>
                  <a:pt x="671068" y="5430877"/>
                  <a:pt x="655233" y="5446712"/>
                  <a:pt x="635699" y="5446712"/>
                </a:cubicBezTo>
                <a:cubicBezTo>
                  <a:pt x="616165" y="5446712"/>
                  <a:pt x="600330" y="5430877"/>
                  <a:pt x="600330" y="5411342"/>
                </a:cubicBezTo>
                <a:cubicBezTo>
                  <a:pt x="600330" y="5391808"/>
                  <a:pt x="616165" y="5375973"/>
                  <a:pt x="635699" y="5375973"/>
                </a:cubicBezTo>
                <a:close/>
                <a:moveTo>
                  <a:pt x="1050163" y="5352224"/>
                </a:moveTo>
                <a:cubicBezTo>
                  <a:pt x="1065629" y="5352224"/>
                  <a:pt x="1078167" y="5364762"/>
                  <a:pt x="1078167" y="5380228"/>
                </a:cubicBezTo>
                <a:cubicBezTo>
                  <a:pt x="1078167" y="5395693"/>
                  <a:pt x="1065630" y="5408231"/>
                  <a:pt x="1050163" y="5408231"/>
                </a:cubicBezTo>
                <a:cubicBezTo>
                  <a:pt x="1034698" y="5408231"/>
                  <a:pt x="1022160" y="5395693"/>
                  <a:pt x="1022160" y="5380228"/>
                </a:cubicBezTo>
                <a:cubicBezTo>
                  <a:pt x="1022160" y="5364762"/>
                  <a:pt x="1034697" y="5352224"/>
                  <a:pt x="1050163" y="5352224"/>
                </a:cubicBezTo>
                <a:close/>
                <a:moveTo>
                  <a:pt x="1406080" y="5347462"/>
                </a:moveTo>
                <a:cubicBezTo>
                  <a:pt x="1426876" y="5347462"/>
                  <a:pt x="1443736" y="5364321"/>
                  <a:pt x="1443736" y="5385117"/>
                </a:cubicBezTo>
                <a:cubicBezTo>
                  <a:pt x="1443736" y="5405914"/>
                  <a:pt x="1426877" y="5422773"/>
                  <a:pt x="1406080" y="5422773"/>
                </a:cubicBezTo>
                <a:cubicBezTo>
                  <a:pt x="1385284" y="5422773"/>
                  <a:pt x="1368424" y="5405914"/>
                  <a:pt x="1368424" y="5385117"/>
                </a:cubicBezTo>
                <a:cubicBezTo>
                  <a:pt x="1368424" y="5364321"/>
                  <a:pt x="1385283" y="5347462"/>
                  <a:pt x="1406080" y="5347462"/>
                </a:cubicBezTo>
                <a:close/>
                <a:moveTo>
                  <a:pt x="4025702" y="5343754"/>
                </a:moveTo>
                <a:cubicBezTo>
                  <a:pt x="3984846" y="5343754"/>
                  <a:pt x="3951725" y="5376875"/>
                  <a:pt x="3951725" y="5417731"/>
                </a:cubicBezTo>
                <a:cubicBezTo>
                  <a:pt x="3951725" y="5458588"/>
                  <a:pt x="3984846" y="5491709"/>
                  <a:pt x="4025702" y="5491709"/>
                </a:cubicBezTo>
                <a:cubicBezTo>
                  <a:pt x="4066559" y="5491709"/>
                  <a:pt x="4099680" y="5458588"/>
                  <a:pt x="4099680" y="5417731"/>
                </a:cubicBezTo>
                <a:cubicBezTo>
                  <a:pt x="4099680" y="5376875"/>
                  <a:pt x="4066559" y="5343754"/>
                  <a:pt x="4025702" y="5343754"/>
                </a:cubicBezTo>
                <a:close/>
                <a:moveTo>
                  <a:pt x="1498345" y="5319776"/>
                </a:moveTo>
                <a:cubicBezTo>
                  <a:pt x="1519142" y="5319776"/>
                  <a:pt x="1536001" y="5336635"/>
                  <a:pt x="1536001" y="5357432"/>
                </a:cubicBezTo>
                <a:cubicBezTo>
                  <a:pt x="1536001" y="5378228"/>
                  <a:pt x="1519142" y="5395087"/>
                  <a:pt x="1498345" y="5395087"/>
                </a:cubicBezTo>
                <a:cubicBezTo>
                  <a:pt x="1477549" y="5395087"/>
                  <a:pt x="1460689" y="5378228"/>
                  <a:pt x="1460689" y="5357432"/>
                </a:cubicBezTo>
                <a:cubicBezTo>
                  <a:pt x="1460689" y="5336635"/>
                  <a:pt x="1477548" y="5319776"/>
                  <a:pt x="1498345" y="5319776"/>
                </a:cubicBezTo>
                <a:close/>
                <a:moveTo>
                  <a:pt x="5281668" y="5317084"/>
                </a:moveTo>
                <a:cubicBezTo>
                  <a:pt x="5266202" y="5317084"/>
                  <a:pt x="5253665" y="5329622"/>
                  <a:pt x="5253665" y="5345088"/>
                </a:cubicBezTo>
                <a:cubicBezTo>
                  <a:pt x="5253665" y="5360553"/>
                  <a:pt x="5266203" y="5373091"/>
                  <a:pt x="5281668" y="5373091"/>
                </a:cubicBezTo>
                <a:cubicBezTo>
                  <a:pt x="5297135" y="5373091"/>
                  <a:pt x="5309672" y="5360553"/>
                  <a:pt x="5309672" y="5345088"/>
                </a:cubicBezTo>
                <a:cubicBezTo>
                  <a:pt x="5309672" y="5329622"/>
                  <a:pt x="5297134" y="5317084"/>
                  <a:pt x="5281668" y="5317084"/>
                </a:cubicBezTo>
                <a:close/>
                <a:moveTo>
                  <a:pt x="2626734" y="5316512"/>
                </a:moveTo>
                <a:cubicBezTo>
                  <a:pt x="2611268" y="5316512"/>
                  <a:pt x="2598730" y="5329050"/>
                  <a:pt x="2598730" y="5344516"/>
                </a:cubicBezTo>
                <a:cubicBezTo>
                  <a:pt x="2598730" y="5359981"/>
                  <a:pt x="2611268" y="5372519"/>
                  <a:pt x="2626734" y="5372519"/>
                </a:cubicBezTo>
                <a:cubicBezTo>
                  <a:pt x="2642199" y="5372519"/>
                  <a:pt x="2654737" y="5359981"/>
                  <a:pt x="2654737" y="5344516"/>
                </a:cubicBezTo>
                <a:cubicBezTo>
                  <a:pt x="2654737" y="5329050"/>
                  <a:pt x="2642199" y="5316512"/>
                  <a:pt x="2626734" y="5316512"/>
                </a:cubicBezTo>
                <a:close/>
                <a:moveTo>
                  <a:pt x="5347391" y="5268633"/>
                </a:moveTo>
                <a:cubicBezTo>
                  <a:pt x="5331925" y="5268633"/>
                  <a:pt x="5319387" y="5281171"/>
                  <a:pt x="5319387" y="5296637"/>
                </a:cubicBezTo>
                <a:cubicBezTo>
                  <a:pt x="5319387" y="5312102"/>
                  <a:pt x="5331925" y="5324640"/>
                  <a:pt x="5347391" y="5324640"/>
                </a:cubicBezTo>
                <a:cubicBezTo>
                  <a:pt x="5362858" y="5324640"/>
                  <a:pt x="5375395" y="5312102"/>
                  <a:pt x="5375395" y="5296637"/>
                </a:cubicBezTo>
                <a:cubicBezTo>
                  <a:pt x="5375395" y="5281171"/>
                  <a:pt x="5362857" y="5268633"/>
                  <a:pt x="5347391" y="5268633"/>
                </a:cubicBezTo>
                <a:close/>
                <a:moveTo>
                  <a:pt x="2561012" y="5268062"/>
                </a:moveTo>
                <a:cubicBezTo>
                  <a:pt x="2545546" y="5268062"/>
                  <a:pt x="2533008" y="5280600"/>
                  <a:pt x="2533008" y="5296065"/>
                </a:cubicBezTo>
                <a:cubicBezTo>
                  <a:pt x="2533008" y="5311531"/>
                  <a:pt x="2545546" y="5324069"/>
                  <a:pt x="2561012" y="5324069"/>
                </a:cubicBezTo>
                <a:cubicBezTo>
                  <a:pt x="2576477" y="5324069"/>
                  <a:pt x="2589015" y="5311531"/>
                  <a:pt x="2589015" y="5296065"/>
                </a:cubicBezTo>
                <a:cubicBezTo>
                  <a:pt x="2589015" y="5280600"/>
                  <a:pt x="2576477" y="5268062"/>
                  <a:pt x="2561012" y="5268062"/>
                </a:cubicBezTo>
                <a:close/>
                <a:moveTo>
                  <a:pt x="1298575" y="5241099"/>
                </a:moveTo>
                <a:cubicBezTo>
                  <a:pt x="1328454" y="5241099"/>
                  <a:pt x="1352677" y="5265321"/>
                  <a:pt x="1352677" y="5295201"/>
                </a:cubicBezTo>
                <a:cubicBezTo>
                  <a:pt x="1352677" y="5325081"/>
                  <a:pt x="1328454" y="5349303"/>
                  <a:pt x="1298575" y="5349303"/>
                </a:cubicBezTo>
                <a:cubicBezTo>
                  <a:pt x="1268695" y="5349303"/>
                  <a:pt x="1244473" y="5325081"/>
                  <a:pt x="1244473" y="5295201"/>
                </a:cubicBezTo>
                <a:cubicBezTo>
                  <a:pt x="1244473" y="5265322"/>
                  <a:pt x="1268695" y="5241099"/>
                  <a:pt x="1298575" y="5241099"/>
                </a:cubicBezTo>
                <a:close/>
                <a:moveTo>
                  <a:pt x="3351014" y="5229581"/>
                </a:moveTo>
                <a:cubicBezTo>
                  <a:pt x="3310158" y="5229581"/>
                  <a:pt x="3277037" y="5262702"/>
                  <a:pt x="3277037" y="5303558"/>
                </a:cubicBezTo>
                <a:cubicBezTo>
                  <a:pt x="3277037" y="5344415"/>
                  <a:pt x="3310158" y="5377536"/>
                  <a:pt x="3351014" y="5377536"/>
                </a:cubicBezTo>
                <a:cubicBezTo>
                  <a:pt x="3391871" y="5377536"/>
                  <a:pt x="3424992" y="5344415"/>
                  <a:pt x="3424992" y="5303558"/>
                </a:cubicBezTo>
                <a:cubicBezTo>
                  <a:pt x="3424992" y="5262702"/>
                  <a:pt x="3391871" y="5229581"/>
                  <a:pt x="3351014" y="5229581"/>
                </a:cubicBezTo>
                <a:close/>
                <a:moveTo>
                  <a:pt x="499555" y="5184648"/>
                </a:moveTo>
                <a:cubicBezTo>
                  <a:pt x="548583" y="5184648"/>
                  <a:pt x="588328" y="5224393"/>
                  <a:pt x="588328" y="5273421"/>
                </a:cubicBezTo>
                <a:cubicBezTo>
                  <a:pt x="588328" y="5322449"/>
                  <a:pt x="548583" y="5362194"/>
                  <a:pt x="499555" y="5362194"/>
                </a:cubicBezTo>
                <a:cubicBezTo>
                  <a:pt x="450527" y="5362194"/>
                  <a:pt x="410782" y="5322449"/>
                  <a:pt x="410782" y="5273421"/>
                </a:cubicBezTo>
                <a:cubicBezTo>
                  <a:pt x="410782" y="5224393"/>
                  <a:pt x="450527" y="5184648"/>
                  <a:pt x="499555" y="5184648"/>
                </a:cubicBezTo>
                <a:close/>
                <a:moveTo>
                  <a:pt x="1361186" y="5180393"/>
                </a:moveTo>
                <a:cubicBezTo>
                  <a:pt x="1376652" y="5180393"/>
                  <a:pt x="1389190" y="5192931"/>
                  <a:pt x="1389190" y="5208396"/>
                </a:cubicBezTo>
                <a:cubicBezTo>
                  <a:pt x="1389190" y="5223862"/>
                  <a:pt x="1376653" y="5236400"/>
                  <a:pt x="1361186" y="5236400"/>
                </a:cubicBezTo>
                <a:cubicBezTo>
                  <a:pt x="1345721" y="5236400"/>
                  <a:pt x="1333183" y="5223862"/>
                  <a:pt x="1333183" y="5208396"/>
                </a:cubicBezTo>
                <a:cubicBezTo>
                  <a:pt x="1333183" y="5192931"/>
                  <a:pt x="1345720" y="5180393"/>
                  <a:pt x="1361186" y="5180393"/>
                </a:cubicBezTo>
                <a:close/>
                <a:moveTo>
                  <a:pt x="1278445" y="5165344"/>
                </a:moveTo>
                <a:cubicBezTo>
                  <a:pt x="1293911" y="5165344"/>
                  <a:pt x="1306449" y="5177882"/>
                  <a:pt x="1306449" y="5193347"/>
                </a:cubicBezTo>
                <a:cubicBezTo>
                  <a:pt x="1306449" y="5208813"/>
                  <a:pt x="1293912" y="5221351"/>
                  <a:pt x="1278445" y="5221351"/>
                </a:cubicBezTo>
                <a:cubicBezTo>
                  <a:pt x="1262979" y="5221351"/>
                  <a:pt x="1250441" y="5208813"/>
                  <a:pt x="1250441" y="5193347"/>
                </a:cubicBezTo>
                <a:cubicBezTo>
                  <a:pt x="1250441" y="5177882"/>
                  <a:pt x="1262979" y="5165344"/>
                  <a:pt x="1278445" y="5165344"/>
                </a:cubicBezTo>
                <a:close/>
                <a:moveTo>
                  <a:pt x="4824976" y="5146523"/>
                </a:moveTo>
                <a:cubicBezTo>
                  <a:pt x="4784120" y="5146523"/>
                  <a:pt x="4750998" y="5179644"/>
                  <a:pt x="4750998" y="5220500"/>
                </a:cubicBezTo>
                <a:cubicBezTo>
                  <a:pt x="4750998" y="5261357"/>
                  <a:pt x="4784120" y="5294478"/>
                  <a:pt x="4824976" y="5294478"/>
                </a:cubicBezTo>
                <a:cubicBezTo>
                  <a:pt x="4865832" y="5294478"/>
                  <a:pt x="4898954" y="5261357"/>
                  <a:pt x="4898954" y="5220500"/>
                </a:cubicBezTo>
                <a:cubicBezTo>
                  <a:pt x="4898954" y="5179644"/>
                  <a:pt x="4865832" y="5146523"/>
                  <a:pt x="4824976" y="5146523"/>
                </a:cubicBezTo>
                <a:close/>
                <a:moveTo>
                  <a:pt x="1151128" y="5144071"/>
                </a:moveTo>
                <a:cubicBezTo>
                  <a:pt x="1173573" y="5144071"/>
                  <a:pt x="1191768" y="5162266"/>
                  <a:pt x="1191768" y="5184711"/>
                </a:cubicBezTo>
                <a:cubicBezTo>
                  <a:pt x="1191768" y="5207156"/>
                  <a:pt x="1173573" y="5225351"/>
                  <a:pt x="1151128" y="5225351"/>
                </a:cubicBezTo>
                <a:cubicBezTo>
                  <a:pt x="1128683" y="5225351"/>
                  <a:pt x="1110488" y="5207156"/>
                  <a:pt x="1110488" y="5184711"/>
                </a:cubicBezTo>
                <a:cubicBezTo>
                  <a:pt x="1110488" y="5162266"/>
                  <a:pt x="1128683" y="5144071"/>
                  <a:pt x="1151128" y="5144071"/>
                </a:cubicBezTo>
                <a:close/>
                <a:moveTo>
                  <a:pt x="5478900" y="5135283"/>
                </a:moveTo>
                <a:cubicBezTo>
                  <a:pt x="5449021" y="5135283"/>
                  <a:pt x="5424798" y="5159505"/>
                  <a:pt x="5424798" y="5189385"/>
                </a:cubicBezTo>
                <a:cubicBezTo>
                  <a:pt x="5424798" y="5219265"/>
                  <a:pt x="5449021" y="5243487"/>
                  <a:pt x="5478900" y="5243487"/>
                </a:cubicBezTo>
                <a:cubicBezTo>
                  <a:pt x="5508780" y="5243487"/>
                  <a:pt x="5533002" y="5219265"/>
                  <a:pt x="5533002" y="5189385"/>
                </a:cubicBezTo>
                <a:cubicBezTo>
                  <a:pt x="5533002" y="5159505"/>
                  <a:pt x="5508780" y="5135283"/>
                  <a:pt x="5478900" y="5135283"/>
                </a:cubicBezTo>
                <a:close/>
                <a:moveTo>
                  <a:pt x="2429502" y="5134712"/>
                </a:moveTo>
                <a:cubicBezTo>
                  <a:pt x="2399657" y="5134712"/>
                  <a:pt x="2375400" y="5158905"/>
                  <a:pt x="2375400" y="5188814"/>
                </a:cubicBezTo>
                <a:cubicBezTo>
                  <a:pt x="2375400" y="5218659"/>
                  <a:pt x="2399657" y="5242916"/>
                  <a:pt x="2429502" y="5242916"/>
                </a:cubicBezTo>
                <a:cubicBezTo>
                  <a:pt x="2459347" y="5242916"/>
                  <a:pt x="2483604" y="5218722"/>
                  <a:pt x="2483604" y="5188814"/>
                </a:cubicBezTo>
                <a:cubicBezTo>
                  <a:pt x="2483604" y="5158969"/>
                  <a:pt x="2459347" y="5134712"/>
                  <a:pt x="2429502" y="5134712"/>
                </a:cubicBezTo>
                <a:close/>
                <a:moveTo>
                  <a:pt x="950151" y="5132959"/>
                </a:moveTo>
                <a:cubicBezTo>
                  <a:pt x="1015171" y="5132959"/>
                  <a:pt x="1067880" y="5185668"/>
                  <a:pt x="1067880" y="5250688"/>
                </a:cubicBezTo>
                <a:cubicBezTo>
                  <a:pt x="1067880" y="5315708"/>
                  <a:pt x="1015171" y="5368417"/>
                  <a:pt x="950151" y="5368417"/>
                </a:cubicBezTo>
                <a:cubicBezTo>
                  <a:pt x="885131" y="5368417"/>
                  <a:pt x="832422" y="5315708"/>
                  <a:pt x="832422" y="5250688"/>
                </a:cubicBezTo>
                <a:cubicBezTo>
                  <a:pt x="832422" y="5185668"/>
                  <a:pt x="885131" y="5132959"/>
                  <a:pt x="950151" y="5132959"/>
                </a:cubicBezTo>
                <a:close/>
                <a:moveTo>
                  <a:pt x="888238" y="5082984"/>
                </a:moveTo>
                <a:cubicBezTo>
                  <a:pt x="903704" y="5082984"/>
                  <a:pt x="916242" y="5095522"/>
                  <a:pt x="916242" y="5110988"/>
                </a:cubicBezTo>
                <a:cubicBezTo>
                  <a:pt x="916242" y="5126453"/>
                  <a:pt x="903705" y="5138991"/>
                  <a:pt x="888238" y="5138991"/>
                </a:cubicBezTo>
                <a:cubicBezTo>
                  <a:pt x="872773" y="5138991"/>
                  <a:pt x="860235" y="5126453"/>
                  <a:pt x="860235" y="5110988"/>
                </a:cubicBezTo>
                <a:cubicBezTo>
                  <a:pt x="860235" y="5095522"/>
                  <a:pt x="872772" y="5082984"/>
                  <a:pt x="888238" y="5082984"/>
                </a:cubicBezTo>
                <a:close/>
                <a:moveTo>
                  <a:pt x="5586150" y="5050638"/>
                </a:moveTo>
                <a:cubicBezTo>
                  <a:pt x="5570684" y="5050638"/>
                  <a:pt x="5558146" y="5063176"/>
                  <a:pt x="5558146" y="5078642"/>
                </a:cubicBezTo>
                <a:cubicBezTo>
                  <a:pt x="5558146" y="5094107"/>
                  <a:pt x="5570684" y="5106645"/>
                  <a:pt x="5586150" y="5106645"/>
                </a:cubicBezTo>
                <a:cubicBezTo>
                  <a:pt x="5601617" y="5106645"/>
                  <a:pt x="5614154" y="5094107"/>
                  <a:pt x="5614154" y="5078642"/>
                </a:cubicBezTo>
                <a:cubicBezTo>
                  <a:pt x="5614154" y="5063176"/>
                  <a:pt x="5601616" y="5050638"/>
                  <a:pt x="5586150" y="5050638"/>
                </a:cubicBezTo>
                <a:close/>
                <a:moveTo>
                  <a:pt x="2322252" y="5050066"/>
                </a:moveTo>
                <a:cubicBezTo>
                  <a:pt x="2306786" y="5050066"/>
                  <a:pt x="2294248" y="5062604"/>
                  <a:pt x="2294248" y="5078069"/>
                </a:cubicBezTo>
                <a:cubicBezTo>
                  <a:pt x="2294248" y="5093535"/>
                  <a:pt x="2306786" y="5106073"/>
                  <a:pt x="2322252" y="5106073"/>
                </a:cubicBezTo>
                <a:cubicBezTo>
                  <a:pt x="2337718" y="5106073"/>
                  <a:pt x="2350255" y="5093535"/>
                  <a:pt x="2350255" y="5078069"/>
                </a:cubicBezTo>
                <a:cubicBezTo>
                  <a:pt x="2350255" y="5062604"/>
                  <a:pt x="2337718" y="5050066"/>
                  <a:pt x="2322252" y="5050066"/>
                </a:cubicBezTo>
                <a:close/>
                <a:moveTo>
                  <a:pt x="460503" y="5044757"/>
                </a:moveTo>
                <a:cubicBezTo>
                  <a:pt x="475968" y="5044757"/>
                  <a:pt x="488506" y="5057295"/>
                  <a:pt x="488506" y="5072760"/>
                </a:cubicBezTo>
                <a:cubicBezTo>
                  <a:pt x="488506" y="5088226"/>
                  <a:pt x="475968" y="5100764"/>
                  <a:pt x="460503" y="5100764"/>
                </a:cubicBezTo>
                <a:cubicBezTo>
                  <a:pt x="445037" y="5100764"/>
                  <a:pt x="432499" y="5088226"/>
                  <a:pt x="432499" y="5072760"/>
                </a:cubicBezTo>
                <a:cubicBezTo>
                  <a:pt x="432499" y="5057295"/>
                  <a:pt x="445037" y="5044757"/>
                  <a:pt x="460503" y="5044757"/>
                </a:cubicBezTo>
                <a:close/>
                <a:moveTo>
                  <a:pt x="684085" y="5041519"/>
                </a:moveTo>
                <a:cubicBezTo>
                  <a:pt x="715227" y="5041519"/>
                  <a:pt x="740473" y="5066765"/>
                  <a:pt x="740473" y="5097907"/>
                </a:cubicBezTo>
                <a:cubicBezTo>
                  <a:pt x="740473" y="5129049"/>
                  <a:pt x="715227" y="5154295"/>
                  <a:pt x="684085" y="5154295"/>
                </a:cubicBezTo>
                <a:cubicBezTo>
                  <a:pt x="652942" y="5154295"/>
                  <a:pt x="627697" y="5129049"/>
                  <a:pt x="627697" y="5097907"/>
                </a:cubicBezTo>
                <a:cubicBezTo>
                  <a:pt x="627697" y="5066765"/>
                  <a:pt x="652942" y="5041519"/>
                  <a:pt x="684085" y="5041519"/>
                </a:cubicBezTo>
                <a:close/>
                <a:moveTo>
                  <a:pt x="1138682" y="5020945"/>
                </a:moveTo>
                <a:cubicBezTo>
                  <a:pt x="1168561" y="5020945"/>
                  <a:pt x="1192784" y="5045167"/>
                  <a:pt x="1192784" y="5075047"/>
                </a:cubicBezTo>
                <a:cubicBezTo>
                  <a:pt x="1192784" y="5104926"/>
                  <a:pt x="1168561" y="5129149"/>
                  <a:pt x="1138682" y="5129149"/>
                </a:cubicBezTo>
                <a:cubicBezTo>
                  <a:pt x="1108802" y="5129149"/>
                  <a:pt x="1084579" y="5104927"/>
                  <a:pt x="1084579" y="5075047"/>
                </a:cubicBezTo>
                <a:cubicBezTo>
                  <a:pt x="1084579" y="5045167"/>
                  <a:pt x="1108802" y="5020945"/>
                  <a:pt x="1138682" y="5020945"/>
                </a:cubicBezTo>
                <a:close/>
                <a:moveTo>
                  <a:pt x="848804" y="4995100"/>
                </a:moveTo>
                <a:cubicBezTo>
                  <a:pt x="869600" y="4995100"/>
                  <a:pt x="886460" y="5011959"/>
                  <a:pt x="886460" y="5032755"/>
                </a:cubicBezTo>
                <a:cubicBezTo>
                  <a:pt x="886460" y="5053552"/>
                  <a:pt x="869601" y="5070411"/>
                  <a:pt x="848804" y="5070411"/>
                </a:cubicBezTo>
                <a:cubicBezTo>
                  <a:pt x="828008" y="5070411"/>
                  <a:pt x="811148" y="5053552"/>
                  <a:pt x="811148" y="5032755"/>
                </a:cubicBezTo>
                <a:cubicBezTo>
                  <a:pt x="811148" y="5011959"/>
                  <a:pt x="828007" y="4995100"/>
                  <a:pt x="848804" y="4995100"/>
                </a:cubicBezTo>
                <a:close/>
                <a:moveTo>
                  <a:pt x="1216469" y="4985512"/>
                </a:moveTo>
                <a:cubicBezTo>
                  <a:pt x="1231935" y="4985512"/>
                  <a:pt x="1244473" y="4998050"/>
                  <a:pt x="1244473" y="5013516"/>
                </a:cubicBezTo>
                <a:cubicBezTo>
                  <a:pt x="1244473" y="5028981"/>
                  <a:pt x="1231936" y="5041519"/>
                  <a:pt x="1216469" y="5041519"/>
                </a:cubicBezTo>
                <a:cubicBezTo>
                  <a:pt x="1201003" y="5041519"/>
                  <a:pt x="1188465" y="5028981"/>
                  <a:pt x="1188465" y="5013516"/>
                </a:cubicBezTo>
                <a:cubicBezTo>
                  <a:pt x="1188465" y="4998050"/>
                  <a:pt x="1201003" y="4985512"/>
                  <a:pt x="1216469" y="4985512"/>
                </a:cubicBezTo>
                <a:close/>
                <a:moveTo>
                  <a:pt x="5658795" y="4967580"/>
                </a:moveTo>
                <a:cubicBezTo>
                  <a:pt x="5643329" y="4967580"/>
                  <a:pt x="5630792" y="4980118"/>
                  <a:pt x="5630792" y="4995583"/>
                </a:cubicBezTo>
                <a:cubicBezTo>
                  <a:pt x="5630792" y="5011049"/>
                  <a:pt x="5643330" y="5023587"/>
                  <a:pt x="5658795" y="5023587"/>
                </a:cubicBezTo>
                <a:cubicBezTo>
                  <a:pt x="5674262" y="5023587"/>
                  <a:pt x="5686799" y="5011049"/>
                  <a:pt x="5686799" y="4995583"/>
                </a:cubicBezTo>
                <a:cubicBezTo>
                  <a:pt x="5686799" y="4980118"/>
                  <a:pt x="5674261" y="4967580"/>
                  <a:pt x="5658795" y="4967580"/>
                </a:cubicBezTo>
                <a:close/>
                <a:moveTo>
                  <a:pt x="2249608" y="4967072"/>
                </a:moveTo>
                <a:cubicBezTo>
                  <a:pt x="2234142" y="4967072"/>
                  <a:pt x="2221604" y="4979610"/>
                  <a:pt x="2221604" y="4995075"/>
                </a:cubicBezTo>
                <a:cubicBezTo>
                  <a:pt x="2221604" y="5010541"/>
                  <a:pt x="2234142" y="5023079"/>
                  <a:pt x="2249608" y="5023079"/>
                </a:cubicBezTo>
                <a:cubicBezTo>
                  <a:pt x="2265074" y="5023079"/>
                  <a:pt x="2277611" y="5010541"/>
                  <a:pt x="2277611" y="4995075"/>
                </a:cubicBezTo>
                <a:cubicBezTo>
                  <a:pt x="2277611" y="4979610"/>
                  <a:pt x="2265074" y="4967072"/>
                  <a:pt x="2249608" y="4967072"/>
                </a:cubicBezTo>
                <a:close/>
                <a:moveTo>
                  <a:pt x="979932" y="4924679"/>
                </a:moveTo>
                <a:cubicBezTo>
                  <a:pt x="995398" y="4924679"/>
                  <a:pt x="1007936" y="4937217"/>
                  <a:pt x="1007936" y="4952683"/>
                </a:cubicBezTo>
                <a:cubicBezTo>
                  <a:pt x="1007936" y="4968148"/>
                  <a:pt x="995399" y="4980686"/>
                  <a:pt x="979932" y="4980686"/>
                </a:cubicBezTo>
                <a:cubicBezTo>
                  <a:pt x="964466" y="4980686"/>
                  <a:pt x="951928" y="4968148"/>
                  <a:pt x="951928" y="4952683"/>
                </a:cubicBezTo>
                <a:cubicBezTo>
                  <a:pt x="951928" y="4937217"/>
                  <a:pt x="964466" y="4924679"/>
                  <a:pt x="979932" y="4924679"/>
                </a:cubicBezTo>
                <a:close/>
                <a:moveTo>
                  <a:pt x="812545" y="4923028"/>
                </a:moveTo>
                <a:cubicBezTo>
                  <a:pt x="828011" y="4923028"/>
                  <a:pt x="840549" y="4935566"/>
                  <a:pt x="840549" y="4951032"/>
                </a:cubicBezTo>
                <a:cubicBezTo>
                  <a:pt x="840549" y="4966497"/>
                  <a:pt x="828012" y="4979035"/>
                  <a:pt x="812545" y="4979035"/>
                </a:cubicBezTo>
                <a:cubicBezTo>
                  <a:pt x="797079" y="4979035"/>
                  <a:pt x="784541" y="4966497"/>
                  <a:pt x="784541" y="4951032"/>
                </a:cubicBezTo>
                <a:cubicBezTo>
                  <a:pt x="784541" y="4935566"/>
                  <a:pt x="797079" y="4923028"/>
                  <a:pt x="812545" y="4923028"/>
                </a:cubicBezTo>
                <a:close/>
                <a:moveTo>
                  <a:pt x="1102360" y="4892040"/>
                </a:moveTo>
                <a:cubicBezTo>
                  <a:pt x="1123157" y="4892040"/>
                  <a:pt x="1140016" y="4908899"/>
                  <a:pt x="1140016" y="4929696"/>
                </a:cubicBezTo>
                <a:cubicBezTo>
                  <a:pt x="1140016" y="4950492"/>
                  <a:pt x="1123157" y="4967351"/>
                  <a:pt x="1102360" y="4967351"/>
                </a:cubicBezTo>
                <a:cubicBezTo>
                  <a:pt x="1081564" y="4967351"/>
                  <a:pt x="1064704" y="4950492"/>
                  <a:pt x="1064704" y="4929696"/>
                </a:cubicBezTo>
                <a:cubicBezTo>
                  <a:pt x="1064704" y="4908899"/>
                  <a:pt x="1081563" y="4892040"/>
                  <a:pt x="1102360" y="4892040"/>
                </a:cubicBezTo>
                <a:close/>
                <a:moveTo>
                  <a:pt x="389001" y="4849114"/>
                </a:moveTo>
                <a:cubicBezTo>
                  <a:pt x="418881" y="4849114"/>
                  <a:pt x="443103" y="4873336"/>
                  <a:pt x="443103" y="4903216"/>
                </a:cubicBezTo>
                <a:cubicBezTo>
                  <a:pt x="443103" y="4933095"/>
                  <a:pt x="418881" y="4957318"/>
                  <a:pt x="389001" y="4957318"/>
                </a:cubicBezTo>
                <a:cubicBezTo>
                  <a:pt x="359121" y="4957318"/>
                  <a:pt x="334899" y="4933096"/>
                  <a:pt x="334899" y="4903216"/>
                </a:cubicBezTo>
                <a:cubicBezTo>
                  <a:pt x="334899" y="4873336"/>
                  <a:pt x="359121" y="4849114"/>
                  <a:pt x="389001" y="4849114"/>
                </a:cubicBezTo>
                <a:close/>
                <a:moveTo>
                  <a:pt x="2697091" y="4835119"/>
                </a:moveTo>
                <a:cubicBezTo>
                  <a:pt x="2656234" y="4835119"/>
                  <a:pt x="2623114" y="4868240"/>
                  <a:pt x="2623114" y="4909096"/>
                </a:cubicBezTo>
                <a:cubicBezTo>
                  <a:pt x="2623114" y="4949953"/>
                  <a:pt x="2656234" y="4983074"/>
                  <a:pt x="2697091" y="4983074"/>
                </a:cubicBezTo>
                <a:cubicBezTo>
                  <a:pt x="2737948" y="4983074"/>
                  <a:pt x="2771069" y="4949953"/>
                  <a:pt x="2771069" y="4909096"/>
                </a:cubicBezTo>
                <a:cubicBezTo>
                  <a:pt x="2771069" y="4868240"/>
                  <a:pt x="2737948" y="4835119"/>
                  <a:pt x="2697091" y="4835119"/>
                </a:cubicBezTo>
                <a:close/>
                <a:moveTo>
                  <a:pt x="969900" y="4814633"/>
                </a:moveTo>
                <a:cubicBezTo>
                  <a:pt x="989434" y="4814633"/>
                  <a:pt x="1005269" y="4830469"/>
                  <a:pt x="1005269" y="4850003"/>
                </a:cubicBezTo>
                <a:cubicBezTo>
                  <a:pt x="1005269" y="4869537"/>
                  <a:pt x="989434" y="4885372"/>
                  <a:pt x="969900" y="4885372"/>
                </a:cubicBezTo>
                <a:cubicBezTo>
                  <a:pt x="950366" y="4885372"/>
                  <a:pt x="934531" y="4869537"/>
                  <a:pt x="934531" y="4850003"/>
                </a:cubicBezTo>
                <a:cubicBezTo>
                  <a:pt x="934531" y="4830469"/>
                  <a:pt x="950366" y="4814633"/>
                  <a:pt x="969900" y="4814633"/>
                </a:cubicBezTo>
                <a:close/>
                <a:moveTo>
                  <a:pt x="5779889" y="4801527"/>
                </a:moveTo>
                <a:cubicBezTo>
                  <a:pt x="5764423" y="4801527"/>
                  <a:pt x="5751885" y="4814065"/>
                  <a:pt x="5751885" y="4829531"/>
                </a:cubicBezTo>
                <a:cubicBezTo>
                  <a:pt x="5751885" y="4844996"/>
                  <a:pt x="5764423" y="4857534"/>
                  <a:pt x="5779889" y="4857534"/>
                </a:cubicBezTo>
                <a:cubicBezTo>
                  <a:pt x="5795356" y="4857534"/>
                  <a:pt x="5807893" y="4844996"/>
                  <a:pt x="5807893" y="4829531"/>
                </a:cubicBezTo>
                <a:cubicBezTo>
                  <a:pt x="5807893" y="4814065"/>
                  <a:pt x="5795355" y="4801527"/>
                  <a:pt x="5779889" y="4801527"/>
                </a:cubicBezTo>
                <a:close/>
                <a:moveTo>
                  <a:pt x="2128513" y="4800956"/>
                </a:moveTo>
                <a:cubicBezTo>
                  <a:pt x="2113047" y="4800956"/>
                  <a:pt x="2100509" y="4813494"/>
                  <a:pt x="2100509" y="4828960"/>
                </a:cubicBezTo>
                <a:cubicBezTo>
                  <a:pt x="2100509" y="4844425"/>
                  <a:pt x="2113047" y="4856963"/>
                  <a:pt x="2128513" y="4856963"/>
                </a:cubicBezTo>
                <a:cubicBezTo>
                  <a:pt x="2143978" y="4856963"/>
                  <a:pt x="2156516" y="4844425"/>
                  <a:pt x="2156516" y="4828960"/>
                </a:cubicBezTo>
                <a:cubicBezTo>
                  <a:pt x="2156516" y="4813494"/>
                  <a:pt x="2143978" y="4800956"/>
                  <a:pt x="2128513" y="4800956"/>
                </a:cubicBezTo>
                <a:close/>
                <a:moveTo>
                  <a:pt x="768096" y="4756975"/>
                </a:moveTo>
                <a:cubicBezTo>
                  <a:pt x="809444" y="4756975"/>
                  <a:pt x="842963" y="4790494"/>
                  <a:pt x="842963" y="4831841"/>
                </a:cubicBezTo>
                <a:cubicBezTo>
                  <a:pt x="842963" y="4873189"/>
                  <a:pt x="809444" y="4906708"/>
                  <a:pt x="768096" y="4906708"/>
                </a:cubicBezTo>
                <a:cubicBezTo>
                  <a:pt x="726748" y="4906708"/>
                  <a:pt x="693229" y="4873189"/>
                  <a:pt x="693229" y="4831841"/>
                </a:cubicBezTo>
                <a:cubicBezTo>
                  <a:pt x="693229" y="4790494"/>
                  <a:pt x="726748" y="4756975"/>
                  <a:pt x="768096" y="4756975"/>
                </a:cubicBezTo>
                <a:close/>
                <a:moveTo>
                  <a:pt x="1138491" y="4756912"/>
                </a:moveTo>
                <a:cubicBezTo>
                  <a:pt x="1159287" y="4756912"/>
                  <a:pt x="1176147" y="4773771"/>
                  <a:pt x="1176147" y="4794567"/>
                </a:cubicBezTo>
                <a:cubicBezTo>
                  <a:pt x="1176147" y="4815364"/>
                  <a:pt x="1159288" y="4832223"/>
                  <a:pt x="1138491" y="4832223"/>
                </a:cubicBezTo>
                <a:cubicBezTo>
                  <a:pt x="1117694" y="4832223"/>
                  <a:pt x="1100835" y="4815364"/>
                  <a:pt x="1100835" y="4794567"/>
                </a:cubicBezTo>
                <a:cubicBezTo>
                  <a:pt x="1100835" y="4773771"/>
                  <a:pt x="1117694" y="4756912"/>
                  <a:pt x="1138491" y="4756912"/>
                </a:cubicBezTo>
                <a:close/>
                <a:moveTo>
                  <a:pt x="5323198" y="4752124"/>
                </a:moveTo>
                <a:cubicBezTo>
                  <a:pt x="5282341" y="4752124"/>
                  <a:pt x="5249220" y="4785245"/>
                  <a:pt x="5249220" y="4826101"/>
                </a:cubicBezTo>
                <a:cubicBezTo>
                  <a:pt x="5249220" y="4866958"/>
                  <a:pt x="5282341" y="4900079"/>
                  <a:pt x="5323198" y="4900079"/>
                </a:cubicBezTo>
                <a:cubicBezTo>
                  <a:pt x="5364054" y="4900079"/>
                  <a:pt x="5397175" y="4866958"/>
                  <a:pt x="5397175" y="4826101"/>
                </a:cubicBezTo>
                <a:cubicBezTo>
                  <a:pt x="5397175" y="4785245"/>
                  <a:pt x="5364054" y="4752124"/>
                  <a:pt x="5323198" y="4752124"/>
                </a:cubicBezTo>
                <a:close/>
                <a:moveTo>
                  <a:pt x="585090" y="4746180"/>
                </a:moveTo>
                <a:cubicBezTo>
                  <a:pt x="619563" y="4746180"/>
                  <a:pt x="647510" y="4774127"/>
                  <a:pt x="647510" y="4808601"/>
                </a:cubicBezTo>
                <a:cubicBezTo>
                  <a:pt x="647510" y="4843074"/>
                  <a:pt x="619563" y="4871021"/>
                  <a:pt x="585090" y="4871021"/>
                </a:cubicBezTo>
                <a:cubicBezTo>
                  <a:pt x="550616" y="4871021"/>
                  <a:pt x="522669" y="4843074"/>
                  <a:pt x="522669" y="4808601"/>
                </a:cubicBezTo>
                <a:cubicBezTo>
                  <a:pt x="522669" y="4774127"/>
                  <a:pt x="550616" y="4746180"/>
                  <a:pt x="585090" y="4746180"/>
                </a:cubicBezTo>
                <a:close/>
                <a:moveTo>
                  <a:pt x="716788" y="4697920"/>
                </a:moveTo>
                <a:cubicBezTo>
                  <a:pt x="732254" y="4697920"/>
                  <a:pt x="744792" y="4710458"/>
                  <a:pt x="744792" y="4725923"/>
                </a:cubicBezTo>
                <a:cubicBezTo>
                  <a:pt x="744792" y="4741389"/>
                  <a:pt x="732255" y="4753927"/>
                  <a:pt x="716788" y="4753927"/>
                </a:cubicBezTo>
                <a:cubicBezTo>
                  <a:pt x="701323" y="4753927"/>
                  <a:pt x="688785" y="4741389"/>
                  <a:pt x="688785" y="4725923"/>
                </a:cubicBezTo>
                <a:cubicBezTo>
                  <a:pt x="688785" y="4710458"/>
                  <a:pt x="701322" y="4697920"/>
                  <a:pt x="716788" y="4697920"/>
                </a:cubicBezTo>
                <a:close/>
                <a:moveTo>
                  <a:pt x="310579" y="4664138"/>
                </a:moveTo>
                <a:cubicBezTo>
                  <a:pt x="326044" y="4664138"/>
                  <a:pt x="338582" y="4676676"/>
                  <a:pt x="338582" y="4692141"/>
                </a:cubicBezTo>
                <a:cubicBezTo>
                  <a:pt x="338582" y="4707607"/>
                  <a:pt x="326044" y="4720145"/>
                  <a:pt x="310579" y="4720145"/>
                </a:cubicBezTo>
                <a:cubicBezTo>
                  <a:pt x="295113" y="4720145"/>
                  <a:pt x="282575" y="4707607"/>
                  <a:pt x="282575" y="4692141"/>
                </a:cubicBezTo>
                <a:cubicBezTo>
                  <a:pt x="282575" y="4676676"/>
                  <a:pt x="295113" y="4664138"/>
                  <a:pt x="310579" y="4664138"/>
                </a:cubicBezTo>
                <a:close/>
                <a:moveTo>
                  <a:pt x="1042860" y="4663440"/>
                </a:moveTo>
                <a:cubicBezTo>
                  <a:pt x="1063657" y="4663440"/>
                  <a:pt x="1080516" y="4680299"/>
                  <a:pt x="1080516" y="4701096"/>
                </a:cubicBezTo>
                <a:cubicBezTo>
                  <a:pt x="1080516" y="4721892"/>
                  <a:pt x="1063657" y="4738751"/>
                  <a:pt x="1042860" y="4738751"/>
                </a:cubicBezTo>
                <a:cubicBezTo>
                  <a:pt x="1022064" y="4738751"/>
                  <a:pt x="1005204" y="4721892"/>
                  <a:pt x="1005204" y="4701096"/>
                </a:cubicBezTo>
                <a:cubicBezTo>
                  <a:pt x="1005204" y="4680299"/>
                  <a:pt x="1022063" y="4663440"/>
                  <a:pt x="1042860" y="4663440"/>
                </a:cubicBezTo>
                <a:close/>
                <a:moveTo>
                  <a:pt x="896556" y="4658360"/>
                </a:moveTo>
                <a:cubicBezTo>
                  <a:pt x="912022" y="4658360"/>
                  <a:pt x="924560" y="4670898"/>
                  <a:pt x="924560" y="4686364"/>
                </a:cubicBezTo>
                <a:cubicBezTo>
                  <a:pt x="924560" y="4701829"/>
                  <a:pt x="912023" y="4714367"/>
                  <a:pt x="896556" y="4714367"/>
                </a:cubicBezTo>
                <a:cubicBezTo>
                  <a:pt x="881090" y="4714367"/>
                  <a:pt x="868552" y="4701829"/>
                  <a:pt x="868552" y="4686364"/>
                </a:cubicBezTo>
                <a:cubicBezTo>
                  <a:pt x="868552" y="4670898"/>
                  <a:pt x="881090" y="4658360"/>
                  <a:pt x="896556" y="4658360"/>
                </a:cubicBezTo>
                <a:close/>
                <a:moveTo>
                  <a:pt x="3729856" y="4657954"/>
                </a:moveTo>
                <a:cubicBezTo>
                  <a:pt x="3714390" y="4657954"/>
                  <a:pt x="3701852" y="4670492"/>
                  <a:pt x="3701852" y="4685957"/>
                </a:cubicBezTo>
                <a:cubicBezTo>
                  <a:pt x="3701852" y="4701423"/>
                  <a:pt x="3714390" y="4713961"/>
                  <a:pt x="3729856" y="4713961"/>
                </a:cubicBezTo>
                <a:cubicBezTo>
                  <a:pt x="3745321" y="4713961"/>
                  <a:pt x="3757859" y="4701423"/>
                  <a:pt x="3757859" y="4685957"/>
                </a:cubicBezTo>
                <a:cubicBezTo>
                  <a:pt x="3757859" y="4670492"/>
                  <a:pt x="3745321" y="4657954"/>
                  <a:pt x="3729856" y="4657954"/>
                </a:cubicBezTo>
                <a:close/>
                <a:moveTo>
                  <a:pt x="4309421" y="4637189"/>
                </a:moveTo>
                <a:cubicBezTo>
                  <a:pt x="4293955" y="4637189"/>
                  <a:pt x="4281417" y="4649727"/>
                  <a:pt x="4281417" y="4665193"/>
                </a:cubicBezTo>
                <a:cubicBezTo>
                  <a:pt x="4281417" y="4680658"/>
                  <a:pt x="4293955" y="4693196"/>
                  <a:pt x="4309421" y="4693196"/>
                </a:cubicBezTo>
                <a:cubicBezTo>
                  <a:pt x="4324887" y="4693196"/>
                  <a:pt x="4337424" y="4680658"/>
                  <a:pt x="4337424" y="4665193"/>
                </a:cubicBezTo>
                <a:cubicBezTo>
                  <a:pt x="4337424" y="4649727"/>
                  <a:pt x="4324887" y="4637189"/>
                  <a:pt x="4309421" y="4637189"/>
                </a:cubicBezTo>
                <a:close/>
                <a:moveTo>
                  <a:pt x="4136447" y="4624108"/>
                </a:moveTo>
                <a:cubicBezTo>
                  <a:pt x="4095590" y="4624108"/>
                  <a:pt x="4062469" y="4657229"/>
                  <a:pt x="4062469" y="4698086"/>
                </a:cubicBezTo>
                <a:cubicBezTo>
                  <a:pt x="4062469" y="4738942"/>
                  <a:pt x="4095590" y="4772063"/>
                  <a:pt x="4136447" y="4772063"/>
                </a:cubicBezTo>
                <a:cubicBezTo>
                  <a:pt x="4177303" y="4772063"/>
                  <a:pt x="4210424" y="4738942"/>
                  <a:pt x="4210424" y="4698086"/>
                </a:cubicBezTo>
                <a:cubicBezTo>
                  <a:pt x="4210424" y="4657229"/>
                  <a:pt x="4177303" y="4624108"/>
                  <a:pt x="4136447" y="4624108"/>
                </a:cubicBezTo>
                <a:close/>
                <a:moveTo>
                  <a:pt x="4373429" y="4614710"/>
                </a:moveTo>
                <a:cubicBezTo>
                  <a:pt x="4357963" y="4614710"/>
                  <a:pt x="4345425" y="4627248"/>
                  <a:pt x="4345425" y="4642713"/>
                </a:cubicBezTo>
                <a:cubicBezTo>
                  <a:pt x="4345425" y="4658179"/>
                  <a:pt x="4357963" y="4670717"/>
                  <a:pt x="4373429" y="4670717"/>
                </a:cubicBezTo>
                <a:cubicBezTo>
                  <a:pt x="4388894" y="4670717"/>
                  <a:pt x="4401432" y="4658179"/>
                  <a:pt x="4401432" y="4642713"/>
                </a:cubicBezTo>
                <a:cubicBezTo>
                  <a:pt x="4401432" y="4627248"/>
                  <a:pt x="4388894" y="4614710"/>
                  <a:pt x="4373429" y="4614710"/>
                </a:cubicBezTo>
                <a:close/>
                <a:moveTo>
                  <a:pt x="5869868" y="4613631"/>
                </a:moveTo>
                <a:cubicBezTo>
                  <a:pt x="5819402" y="4613631"/>
                  <a:pt x="5778492" y="4654541"/>
                  <a:pt x="5778492" y="4705007"/>
                </a:cubicBezTo>
                <a:cubicBezTo>
                  <a:pt x="5778492" y="4755473"/>
                  <a:pt x="5819402" y="4796384"/>
                  <a:pt x="5869868" y="4796384"/>
                </a:cubicBezTo>
                <a:cubicBezTo>
                  <a:pt x="5920334" y="4796384"/>
                  <a:pt x="5961245" y="4755473"/>
                  <a:pt x="5961245" y="4705007"/>
                </a:cubicBezTo>
                <a:cubicBezTo>
                  <a:pt x="5961245" y="4654541"/>
                  <a:pt x="5920334" y="4613631"/>
                  <a:pt x="5869868" y="4613631"/>
                </a:cubicBezTo>
                <a:close/>
                <a:moveTo>
                  <a:pt x="2038533" y="4613059"/>
                </a:moveTo>
                <a:cubicBezTo>
                  <a:pt x="1988068" y="4613059"/>
                  <a:pt x="1947157" y="4653970"/>
                  <a:pt x="1947157" y="4704436"/>
                </a:cubicBezTo>
                <a:cubicBezTo>
                  <a:pt x="1947157" y="4754902"/>
                  <a:pt x="1988068" y="4795812"/>
                  <a:pt x="2038533" y="4795812"/>
                </a:cubicBezTo>
                <a:cubicBezTo>
                  <a:pt x="2088999" y="4795812"/>
                  <a:pt x="2129910" y="4754902"/>
                  <a:pt x="2129910" y="4704436"/>
                </a:cubicBezTo>
                <a:cubicBezTo>
                  <a:pt x="2129910" y="4653970"/>
                  <a:pt x="2088999" y="4613059"/>
                  <a:pt x="2038533" y="4613059"/>
                </a:cubicBezTo>
                <a:close/>
                <a:moveTo>
                  <a:pt x="4444357" y="4585881"/>
                </a:moveTo>
                <a:cubicBezTo>
                  <a:pt x="4428891" y="4585881"/>
                  <a:pt x="4416354" y="4598419"/>
                  <a:pt x="4416354" y="4613885"/>
                </a:cubicBezTo>
                <a:cubicBezTo>
                  <a:pt x="4416354" y="4629350"/>
                  <a:pt x="4428892" y="4641888"/>
                  <a:pt x="4444357" y="4641888"/>
                </a:cubicBezTo>
                <a:cubicBezTo>
                  <a:pt x="4459824" y="4641888"/>
                  <a:pt x="4472361" y="4629350"/>
                  <a:pt x="4472361" y="4613885"/>
                </a:cubicBezTo>
                <a:cubicBezTo>
                  <a:pt x="4472361" y="4598419"/>
                  <a:pt x="4459823" y="4585881"/>
                  <a:pt x="4444357" y="4585881"/>
                </a:cubicBezTo>
                <a:close/>
                <a:moveTo>
                  <a:pt x="1057783" y="4556252"/>
                </a:moveTo>
                <a:cubicBezTo>
                  <a:pt x="1078580" y="4556252"/>
                  <a:pt x="1095439" y="4573111"/>
                  <a:pt x="1095439" y="4593908"/>
                </a:cubicBezTo>
                <a:cubicBezTo>
                  <a:pt x="1095439" y="4614704"/>
                  <a:pt x="1078580" y="4631563"/>
                  <a:pt x="1057783" y="4631563"/>
                </a:cubicBezTo>
                <a:cubicBezTo>
                  <a:pt x="1036987" y="4631563"/>
                  <a:pt x="1020127" y="4614704"/>
                  <a:pt x="1020127" y="4593908"/>
                </a:cubicBezTo>
                <a:cubicBezTo>
                  <a:pt x="1020127" y="4573111"/>
                  <a:pt x="1036986" y="4556252"/>
                  <a:pt x="1057783" y="4556252"/>
                </a:cubicBezTo>
                <a:close/>
                <a:moveTo>
                  <a:pt x="3453060" y="4554131"/>
                </a:moveTo>
                <a:cubicBezTo>
                  <a:pt x="3437594" y="4554131"/>
                  <a:pt x="3425056" y="4566669"/>
                  <a:pt x="3425056" y="4582135"/>
                </a:cubicBezTo>
                <a:cubicBezTo>
                  <a:pt x="3425056" y="4597600"/>
                  <a:pt x="3437594" y="4610138"/>
                  <a:pt x="3453060" y="4610138"/>
                </a:cubicBezTo>
                <a:cubicBezTo>
                  <a:pt x="3468525" y="4610138"/>
                  <a:pt x="3481063" y="4597600"/>
                  <a:pt x="3481063" y="4582135"/>
                </a:cubicBezTo>
                <a:cubicBezTo>
                  <a:pt x="3481063" y="4566669"/>
                  <a:pt x="3468525" y="4554131"/>
                  <a:pt x="3453060" y="4554131"/>
                </a:cubicBezTo>
                <a:close/>
                <a:moveTo>
                  <a:pt x="4519287" y="4552417"/>
                </a:moveTo>
                <a:cubicBezTo>
                  <a:pt x="4503820" y="4552417"/>
                  <a:pt x="4491283" y="4564955"/>
                  <a:pt x="4491283" y="4580420"/>
                </a:cubicBezTo>
                <a:cubicBezTo>
                  <a:pt x="4491283" y="4595886"/>
                  <a:pt x="4503821" y="4608424"/>
                  <a:pt x="4519287" y="4608424"/>
                </a:cubicBezTo>
                <a:cubicBezTo>
                  <a:pt x="4534753" y="4608424"/>
                  <a:pt x="4547291" y="4595886"/>
                  <a:pt x="4547291" y="4580420"/>
                </a:cubicBezTo>
                <a:cubicBezTo>
                  <a:pt x="4547291" y="4564955"/>
                  <a:pt x="4534753" y="4552417"/>
                  <a:pt x="4519287" y="4552417"/>
                </a:cubicBezTo>
                <a:close/>
                <a:moveTo>
                  <a:pt x="450152" y="4543806"/>
                </a:moveTo>
                <a:cubicBezTo>
                  <a:pt x="484625" y="4543806"/>
                  <a:pt x="512572" y="4571753"/>
                  <a:pt x="512572" y="4606227"/>
                </a:cubicBezTo>
                <a:cubicBezTo>
                  <a:pt x="512572" y="4640700"/>
                  <a:pt x="484625" y="4668647"/>
                  <a:pt x="450152" y="4668647"/>
                </a:cubicBezTo>
                <a:cubicBezTo>
                  <a:pt x="415678" y="4668647"/>
                  <a:pt x="387731" y="4640700"/>
                  <a:pt x="387731" y="4606227"/>
                </a:cubicBezTo>
                <a:cubicBezTo>
                  <a:pt x="387731" y="4571753"/>
                  <a:pt x="415678" y="4543806"/>
                  <a:pt x="450152" y="4543806"/>
                </a:cubicBezTo>
                <a:close/>
                <a:moveTo>
                  <a:pt x="685546" y="4540948"/>
                </a:moveTo>
                <a:cubicBezTo>
                  <a:pt x="726894" y="4540948"/>
                  <a:pt x="760413" y="4574467"/>
                  <a:pt x="760413" y="4615815"/>
                </a:cubicBezTo>
                <a:cubicBezTo>
                  <a:pt x="760413" y="4657162"/>
                  <a:pt x="726894" y="4690681"/>
                  <a:pt x="685546" y="4690681"/>
                </a:cubicBezTo>
                <a:cubicBezTo>
                  <a:pt x="644198" y="4690681"/>
                  <a:pt x="610679" y="4657162"/>
                  <a:pt x="610679" y="4615815"/>
                </a:cubicBezTo>
                <a:cubicBezTo>
                  <a:pt x="610679" y="4574467"/>
                  <a:pt x="644198" y="4540948"/>
                  <a:pt x="685546" y="4540948"/>
                </a:cubicBezTo>
                <a:close/>
                <a:moveTo>
                  <a:pt x="271400" y="4530344"/>
                </a:moveTo>
                <a:cubicBezTo>
                  <a:pt x="286865" y="4530344"/>
                  <a:pt x="299403" y="4542882"/>
                  <a:pt x="299403" y="4558347"/>
                </a:cubicBezTo>
                <a:cubicBezTo>
                  <a:pt x="299403" y="4573813"/>
                  <a:pt x="286865" y="4586351"/>
                  <a:pt x="271400" y="4586351"/>
                </a:cubicBezTo>
                <a:cubicBezTo>
                  <a:pt x="255934" y="4586351"/>
                  <a:pt x="243396" y="4573813"/>
                  <a:pt x="243396" y="4558347"/>
                </a:cubicBezTo>
                <a:cubicBezTo>
                  <a:pt x="243396" y="4542882"/>
                  <a:pt x="255934" y="4530344"/>
                  <a:pt x="271400" y="4530344"/>
                </a:cubicBezTo>
                <a:close/>
                <a:moveTo>
                  <a:pt x="4589645" y="4515523"/>
                </a:moveTo>
                <a:cubicBezTo>
                  <a:pt x="4574179" y="4515523"/>
                  <a:pt x="4561642" y="4528061"/>
                  <a:pt x="4561642" y="4543526"/>
                </a:cubicBezTo>
                <a:cubicBezTo>
                  <a:pt x="4561642" y="4558992"/>
                  <a:pt x="4574180" y="4571530"/>
                  <a:pt x="4589645" y="4571530"/>
                </a:cubicBezTo>
                <a:cubicBezTo>
                  <a:pt x="4605112" y="4571530"/>
                  <a:pt x="4617649" y="4558992"/>
                  <a:pt x="4617649" y="4543526"/>
                </a:cubicBezTo>
                <a:cubicBezTo>
                  <a:pt x="4617649" y="4528061"/>
                  <a:pt x="4605111" y="4515523"/>
                  <a:pt x="4589645" y="4515523"/>
                </a:cubicBezTo>
                <a:close/>
                <a:moveTo>
                  <a:pt x="5956355" y="4503966"/>
                </a:moveTo>
                <a:cubicBezTo>
                  <a:pt x="5940889" y="4503966"/>
                  <a:pt x="5928352" y="4516504"/>
                  <a:pt x="5928352" y="4531969"/>
                </a:cubicBezTo>
                <a:cubicBezTo>
                  <a:pt x="5928352" y="4547435"/>
                  <a:pt x="5940890" y="4559973"/>
                  <a:pt x="5956355" y="4559973"/>
                </a:cubicBezTo>
                <a:cubicBezTo>
                  <a:pt x="5971822" y="4559973"/>
                  <a:pt x="5984359" y="4547435"/>
                  <a:pt x="5984359" y="4531969"/>
                </a:cubicBezTo>
                <a:cubicBezTo>
                  <a:pt x="5984359" y="4516504"/>
                  <a:pt x="5971821" y="4503966"/>
                  <a:pt x="5956355" y="4503966"/>
                </a:cubicBezTo>
                <a:close/>
                <a:moveTo>
                  <a:pt x="1952047" y="4503395"/>
                </a:moveTo>
                <a:cubicBezTo>
                  <a:pt x="1936581" y="4503395"/>
                  <a:pt x="1924043" y="4515933"/>
                  <a:pt x="1924043" y="4531399"/>
                </a:cubicBezTo>
                <a:cubicBezTo>
                  <a:pt x="1924043" y="4546864"/>
                  <a:pt x="1936581" y="4559402"/>
                  <a:pt x="1952047" y="4559402"/>
                </a:cubicBezTo>
                <a:cubicBezTo>
                  <a:pt x="1967512" y="4559402"/>
                  <a:pt x="1980050" y="4546864"/>
                  <a:pt x="1980050" y="4531399"/>
                </a:cubicBezTo>
                <a:cubicBezTo>
                  <a:pt x="1980050" y="4515933"/>
                  <a:pt x="1967512" y="4503395"/>
                  <a:pt x="1952047" y="4503395"/>
                </a:cubicBezTo>
                <a:close/>
                <a:moveTo>
                  <a:pt x="642048" y="4478528"/>
                </a:moveTo>
                <a:cubicBezTo>
                  <a:pt x="657514" y="4478528"/>
                  <a:pt x="670052" y="4491066"/>
                  <a:pt x="670052" y="4506532"/>
                </a:cubicBezTo>
                <a:cubicBezTo>
                  <a:pt x="670052" y="4521997"/>
                  <a:pt x="657515" y="4534535"/>
                  <a:pt x="642048" y="4534535"/>
                </a:cubicBezTo>
                <a:cubicBezTo>
                  <a:pt x="626583" y="4534535"/>
                  <a:pt x="614045" y="4521997"/>
                  <a:pt x="614045" y="4506532"/>
                </a:cubicBezTo>
                <a:cubicBezTo>
                  <a:pt x="614045" y="4491066"/>
                  <a:pt x="626582" y="4478528"/>
                  <a:pt x="642048" y="4478528"/>
                </a:cubicBezTo>
                <a:close/>
                <a:moveTo>
                  <a:pt x="4661147" y="4467073"/>
                </a:moveTo>
                <a:cubicBezTo>
                  <a:pt x="4645680" y="4467073"/>
                  <a:pt x="4633143" y="4479611"/>
                  <a:pt x="4633143" y="4495076"/>
                </a:cubicBezTo>
                <a:cubicBezTo>
                  <a:pt x="4633143" y="4510542"/>
                  <a:pt x="4645681" y="4523080"/>
                  <a:pt x="4661147" y="4523080"/>
                </a:cubicBezTo>
                <a:cubicBezTo>
                  <a:pt x="4676613" y="4523080"/>
                  <a:pt x="4689150" y="4510542"/>
                  <a:pt x="4689150" y="4495076"/>
                </a:cubicBezTo>
                <a:cubicBezTo>
                  <a:pt x="4689150" y="4479611"/>
                  <a:pt x="4676612" y="4467073"/>
                  <a:pt x="4661147" y="4467073"/>
                </a:cubicBezTo>
                <a:close/>
                <a:moveTo>
                  <a:pt x="975106" y="4452366"/>
                </a:moveTo>
                <a:cubicBezTo>
                  <a:pt x="1006249" y="4452366"/>
                  <a:pt x="1031494" y="4477612"/>
                  <a:pt x="1031494" y="4508754"/>
                </a:cubicBezTo>
                <a:cubicBezTo>
                  <a:pt x="1031494" y="4539896"/>
                  <a:pt x="1006249" y="4565142"/>
                  <a:pt x="975106" y="4565142"/>
                </a:cubicBezTo>
                <a:cubicBezTo>
                  <a:pt x="943964" y="4565142"/>
                  <a:pt x="918718" y="4539896"/>
                  <a:pt x="918718" y="4508754"/>
                </a:cubicBezTo>
                <a:cubicBezTo>
                  <a:pt x="918718" y="4477612"/>
                  <a:pt x="943964" y="4452366"/>
                  <a:pt x="975106" y="4452366"/>
                </a:cubicBezTo>
                <a:close/>
                <a:moveTo>
                  <a:pt x="4752269" y="4393286"/>
                </a:moveTo>
                <a:cubicBezTo>
                  <a:pt x="4736803" y="4393286"/>
                  <a:pt x="4724266" y="4405824"/>
                  <a:pt x="4724266" y="4421289"/>
                </a:cubicBezTo>
                <a:cubicBezTo>
                  <a:pt x="4724266" y="4436755"/>
                  <a:pt x="4736804" y="4449293"/>
                  <a:pt x="4752269" y="4449293"/>
                </a:cubicBezTo>
                <a:cubicBezTo>
                  <a:pt x="4767736" y="4449293"/>
                  <a:pt x="4780273" y="4436755"/>
                  <a:pt x="4780273" y="4421289"/>
                </a:cubicBezTo>
                <a:cubicBezTo>
                  <a:pt x="4780273" y="4405824"/>
                  <a:pt x="4767735" y="4393286"/>
                  <a:pt x="4752269" y="4393286"/>
                </a:cubicBezTo>
                <a:close/>
                <a:moveTo>
                  <a:pt x="805053" y="4385627"/>
                </a:moveTo>
                <a:cubicBezTo>
                  <a:pt x="826446" y="4385627"/>
                  <a:pt x="843788" y="4402970"/>
                  <a:pt x="843788" y="4424362"/>
                </a:cubicBezTo>
                <a:cubicBezTo>
                  <a:pt x="843788" y="4445755"/>
                  <a:pt x="826446" y="4463097"/>
                  <a:pt x="805053" y="4463097"/>
                </a:cubicBezTo>
                <a:cubicBezTo>
                  <a:pt x="783661" y="4463097"/>
                  <a:pt x="766318" y="4445754"/>
                  <a:pt x="766318" y="4424362"/>
                </a:cubicBezTo>
                <a:cubicBezTo>
                  <a:pt x="766318" y="4402969"/>
                  <a:pt x="783661" y="4385627"/>
                  <a:pt x="805053" y="4385627"/>
                </a:cubicBezTo>
                <a:close/>
                <a:moveTo>
                  <a:pt x="619761" y="4383214"/>
                </a:moveTo>
                <a:cubicBezTo>
                  <a:pt x="641153" y="4383214"/>
                  <a:pt x="658495" y="4400556"/>
                  <a:pt x="658495" y="4421949"/>
                </a:cubicBezTo>
                <a:cubicBezTo>
                  <a:pt x="658495" y="4443342"/>
                  <a:pt x="641153" y="4460684"/>
                  <a:pt x="619761" y="4460684"/>
                </a:cubicBezTo>
                <a:cubicBezTo>
                  <a:pt x="598368" y="4460684"/>
                  <a:pt x="581026" y="4443341"/>
                  <a:pt x="581026" y="4421949"/>
                </a:cubicBezTo>
                <a:cubicBezTo>
                  <a:pt x="581026" y="4400556"/>
                  <a:pt x="598368" y="4383214"/>
                  <a:pt x="619761" y="4383214"/>
                </a:cubicBezTo>
                <a:close/>
                <a:moveTo>
                  <a:pt x="232157" y="4380420"/>
                </a:moveTo>
                <a:cubicBezTo>
                  <a:pt x="247623" y="4380420"/>
                  <a:pt x="260160" y="4392958"/>
                  <a:pt x="260160" y="4408423"/>
                </a:cubicBezTo>
                <a:cubicBezTo>
                  <a:pt x="260160" y="4423889"/>
                  <a:pt x="247623" y="4436427"/>
                  <a:pt x="232157" y="4436427"/>
                </a:cubicBezTo>
                <a:cubicBezTo>
                  <a:pt x="216691" y="4436427"/>
                  <a:pt x="204153" y="4423889"/>
                  <a:pt x="204153" y="4408423"/>
                </a:cubicBezTo>
                <a:cubicBezTo>
                  <a:pt x="204153" y="4392958"/>
                  <a:pt x="216691" y="4380420"/>
                  <a:pt x="232157" y="4380420"/>
                </a:cubicBezTo>
                <a:close/>
                <a:moveTo>
                  <a:pt x="6018649" y="4365600"/>
                </a:moveTo>
                <a:cubicBezTo>
                  <a:pt x="6003182" y="4365600"/>
                  <a:pt x="5990645" y="4378138"/>
                  <a:pt x="5990645" y="4393604"/>
                </a:cubicBezTo>
                <a:cubicBezTo>
                  <a:pt x="5990645" y="4409069"/>
                  <a:pt x="6003183" y="4421607"/>
                  <a:pt x="6018649" y="4421607"/>
                </a:cubicBezTo>
                <a:cubicBezTo>
                  <a:pt x="6034115" y="4421607"/>
                  <a:pt x="6046653" y="4409069"/>
                  <a:pt x="6046653" y="4393604"/>
                </a:cubicBezTo>
                <a:cubicBezTo>
                  <a:pt x="6046653" y="4378138"/>
                  <a:pt x="6034115" y="4365600"/>
                  <a:pt x="6018649" y="4365600"/>
                </a:cubicBezTo>
                <a:close/>
                <a:moveTo>
                  <a:pt x="1889753" y="4365028"/>
                </a:moveTo>
                <a:cubicBezTo>
                  <a:pt x="1874287" y="4365028"/>
                  <a:pt x="1861749" y="4377566"/>
                  <a:pt x="1861749" y="4393031"/>
                </a:cubicBezTo>
                <a:cubicBezTo>
                  <a:pt x="1861749" y="4408497"/>
                  <a:pt x="1874287" y="4421035"/>
                  <a:pt x="1889753" y="4421035"/>
                </a:cubicBezTo>
                <a:cubicBezTo>
                  <a:pt x="1905218" y="4421035"/>
                  <a:pt x="1917756" y="4408497"/>
                  <a:pt x="1917756" y="4393031"/>
                </a:cubicBezTo>
                <a:cubicBezTo>
                  <a:pt x="1917756" y="4377566"/>
                  <a:pt x="1905218" y="4365028"/>
                  <a:pt x="1889753" y="4365028"/>
                </a:cubicBezTo>
                <a:close/>
                <a:moveTo>
                  <a:pt x="917512" y="4351591"/>
                </a:moveTo>
                <a:cubicBezTo>
                  <a:pt x="938904" y="4351591"/>
                  <a:pt x="956247" y="4368934"/>
                  <a:pt x="956247" y="4390326"/>
                </a:cubicBezTo>
                <a:cubicBezTo>
                  <a:pt x="956247" y="4411719"/>
                  <a:pt x="938904" y="4429061"/>
                  <a:pt x="917512" y="4429061"/>
                </a:cubicBezTo>
                <a:cubicBezTo>
                  <a:pt x="896119" y="4429061"/>
                  <a:pt x="878777" y="4411719"/>
                  <a:pt x="878777" y="4390326"/>
                </a:cubicBezTo>
                <a:cubicBezTo>
                  <a:pt x="878777" y="4368933"/>
                  <a:pt x="896119" y="4351591"/>
                  <a:pt x="917512" y="4351591"/>
                </a:cubicBezTo>
                <a:close/>
                <a:moveTo>
                  <a:pt x="3150927" y="4332707"/>
                </a:moveTo>
                <a:cubicBezTo>
                  <a:pt x="3135461" y="4332707"/>
                  <a:pt x="3122923" y="4345245"/>
                  <a:pt x="3122923" y="4360711"/>
                </a:cubicBezTo>
                <a:cubicBezTo>
                  <a:pt x="3122923" y="4376176"/>
                  <a:pt x="3135461" y="4388714"/>
                  <a:pt x="3150927" y="4388714"/>
                </a:cubicBezTo>
                <a:cubicBezTo>
                  <a:pt x="3166393" y="4388714"/>
                  <a:pt x="3178930" y="4376176"/>
                  <a:pt x="3178930" y="4360711"/>
                </a:cubicBezTo>
                <a:cubicBezTo>
                  <a:pt x="3178930" y="4345245"/>
                  <a:pt x="3166393" y="4332707"/>
                  <a:pt x="3150927" y="4332707"/>
                </a:cubicBezTo>
                <a:close/>
                <a:moveTo>
                  <a:pt x="4823199" y="4329278"/>
                </a:moveTo>
                <a:cubicBezTo>
                  <a:pt x="4807732" y="4329278"/>
                  <a:pt x="4795195" y="4341816"/>
                  <a:pt x="4795195" y="4357281"/>
                </a:cubicBezTo>
                <a:cubicBezTo>
                  <a:pt x="4795195" y="4372747"/>
                  <a:pt x="4807733" y="4385285"/>
                  <a:pt x="4823199" y="4385285"/>
                </a:cubicBezTo>
                <a:cubicBezTo>
                  <a:pt x="4838665" y="4385285"/>
                  <a:pt x="4851202" y="4372747"/>
                  <a:pt x="4851202" y="4357281"/>
                </a:cubicBezTo>
                <a:cubicBezTo>
                  <a:pt x="4851202" y="4341816"/>
                  <a:pt x="4838664" y="4329278"/>
                  <a:pt x="4823199" y="4329278"/>
                </a:cubicBezTo>
                <a:close/>
                <a:moveTo>
                  <a:pt x="986853" y="4287520"/>
                </a:moveTo>
                <a:cubicBezTo>
                  <a:pt x="1007649" y="4287520"/>
                  <a:pt x="1024509" y="4304379"/>
                  <a:pt x="1024509" y="4325176"/>
                </a:cubicBezTo>
                <a:cubicBezTo>
                  <a:pt x="1024509" y="4345972"/>
                  <a:pt x="1007650" y="4362831"/>
                  <a:pt x="986853" y="4362831"/>
                </a:cubicBezTo>
                <a:cubicBezTo>
                  <a:pt x="966056" y="4362831"/>
                  <a:pt x="949197" y="4345972"/>
                  <a:pt x="949197" y="4325176"/>
                </a:cubicBezTo>
                <a:cubicBezTo>
                  <a:pt x="949197" y="4304379"/>
                  <a:pt x="966056" y="4287520"/>
                  <a:pt x="986853" y="4287520"/>
                </a:cubicBezTo>
                <a:close/>
                <a:moveTo>
                  <a:pt x="804798" y="4245038"/>
                </a:moveTo>
                <a:cubicBezTo>
                  <a:pt x="825595" y="4245038"/>
                  <a:pt x="842454" y="4261897"/>
                  <a:pt x="842454" y="4282694"/>
                </a:cubicBezTo>
                <a:cubicBezTo>
                  <a:pt x="842454" y="4303490"/>
                  <a:pt x="825596" y="4320349"/>
                  <a:pt x="804798" y="4320349"/>
                </a:cubicBezTo>
                <a:cubicBezTo>
                  <a:pt x="784002" y="4320349"/>
                  <a:pt x="767143" y="4303490"/>
                  <a:pt x="767143" y="4282694"/>
                </a:cubicBezTo>
                <a:cubicBezTo>
                  <a:pt x="767143" y="4261897"/>
                  <a:pt x="784001" y="4245038"/>
                  <a:pt x="804798" y="4245038"/>
                </a:cubicBezTo>
                <a:close/>
                <a:moveTo>
                  <a:pt x="199835" y="4237418"/>
                </a:moveTo>
                <a:cubicBezTo>
                  <a:pt x="215300" y="4237418"/>
                  <a:pt x="227838" y="4249956"/>
                  <a:pt x="227838" y="4265421"/>
                </a:cubicBezTo>
                <a:cubicBezTo>
                  <a:pt x="227838" y="4280887"/>
                  <a:pt x="215300" y="4293425"/>
                  <a:pt x="199835" y="4293425"/>
                </a:cubicBezTo>
                <a:cubicBezTo>
                  <a:pt x="184369" y="4293425"/>
                  <a:pt x="171831" y="4280887"/>
                  <a:pt x="171831" y="4265421"/>
                </a:cubicBezTo>
                <a:cubicBezTo>
                  <a:pt x="171831" y="4249956"/>
                  <a:pt x="184369" y="4237418"/>
                  <a:pt x="199835" y="4237418"/>
                </a:cubicBezTo>
                <a:close/>
                <a:moveTo>
                  <a:pt x="4911463" y="4211612"/>
                </a:moveTo>
                <a:cubicBezTo>
                  <a:pt x="4895997" y="4211612"/>
                  <a:pt x="4883459" y="4224150"/>
                  <a:pt x="4883459" y="4239616"/>
                </a:cubicBezTo>
                <a:cubicBezTo>
                  <a:pt x="4883459" y="4255081"/>
                  <a:pt x="4895997" y="4267619"/>
                  <a:pt x="4911463" y="4267619"/>
                </a:cubicBezTo>
                <a:cubicBezTo>
                  <a:pt x="4926930" y="4267619"/>
                  <a:pt x="4939467" y="4255081"/>
                  <a:pt x="4939467" y="4239616"/>
                </a:cubicBezTo>
                <a:cubicBezTo>
                  <a:pt x="4939467" y="4224150"/>
                  <a:pt x="4926929" y="4211612"/>
                  <a:pt x="4911463" y="4211612"/>
                </a:cubicBezTo>
                <a:close/>
                <a:moveTo>
                  <a:pt x="5707245" y="4191610"/>
                </a:moveTo>
                <a:cubicBezTo>
                  <a:pt x="5666389" y="4191610"/>
                  <a:pt x="5633268" y="4224731"/>
                  <a:pt x="5633268" y="4265588"/>
                </a:cubicBezTo>
                <a:cubicBezTo>
                  <a:pt x="5633268" y="4306444"/>
                  <a:pt x="5666389" y="4339565"/>
                  <a:pt x="5707245" y="4339565"/>
                </a:cubicBezTo>
                <a:cubicBezTo>
                  <a:pt x="5748102" y="4339565"/>
                  <a:pt x="5781223" y="4306444"/>
                  <a:pt x="5781223" y="4265588"/>
                </a:cubicBezTo>
                <a:cubicBezTo>
                  <a:pt x="5781223" y="4224731"/>
                  <a:pt x="5748102" y="4191610"/>
                  <a:pt x="5707245" y="4191610"/>
                </a:cubicBezTo>
                <a:close/>
                <a:moveTo>
                  <a:pt x="2271514" y="4191610"/>
                </a:moveTo>
                <a:cubicBezTo>
                  <a:pt x="2230658" y="4191610"/>
                  <a:pt x="2197537" y="4224731"/>
                  <a:pt x="2197537" y="4265588"/>
                </a:cubicBezTo>
                <a:cubicBezTo>
                  <a:pt x="2197537" y="4306444"/>
                  <a:pt x="2230658" y="4339565"/>
                  <a:pt x="2271514" y="4339565"/>
                </a:cubicBezTo>
                <a:cubicBezTo>
                  <a:pt x="2312371" y="4339565"/>
                  <a:pt x="2345492" y="4306444"/>
                  <a:pt x="2345492" y="4265588"/>
                </a:cubicBezTo>
                <a:cubicBezTo>
                  <a:pt x="2345492" y="4224731"/>
                  <a:pt x="2312371" y="4191610"/>
                  <a:pt x="2271514" y="4191610"/>
                </a:cubicBezTo>
                <a:close/>
                <a:moveTo>
                  <a:pt x="6080943" y="4176878"/>
                </a:moveTo>
                <a:cubicBezTo>
                  <a:pt x="6051063" y="4176878"/>
                  <a:pt x="6026841" y="4201101"/>
                  <a:pt x="6026841" y="4230980"/>
                </a:cubicBezTo>
                <a:cubicBezTo>
                  <a:pt x="6026841" y="4260860"/>
                  <a:pt x="6051063" y="4285082"/>
                  <a:pt x="6080943" y="4285082"/>
                </a:cubicBezTo>
                <a:cubicBezTo>
                  <a:pt x="6110822" y="4285082"/>
                  <a:pt x="6135045" y="4260860"/>
                  <a:pt x="6135045" y="4230980"/>
                </a:cubicBezTo>
                <a:cubicBezTo>
                  <a:pt x="6135045" y="4201100"/>
                  <a:pt x="6110822" y="4176878"/>
                  <a:pt x="6080943" y="4176878"/>
                </a:cubicBezTo>
                <a:close/>
                <a:moveTo>
                  <a:pt x="1827459" y="4176306"/>
                </a:moveTo>
                <a:cubicBezTo>
                  <a:pt x="1797614" y="4176306"/>
                  <a:pt x="1773357" y="4200500"/>
                  <a:pt x="1773357" y="4230408"/>
                </a:cubicBezTo>
                <a:cubicBezTo>
                  <a:pt x="1773357" y="4260253"/>
                  <a:pt x="1797614" y="4284510"/>
                  <a:pt x="1827459" y="4284510"/>
                </a:cubicBezTo>
                <a:cubicBezTo>
                  <a:pt x="1857304" y="4284510"/>
                  <a:pt x="1881561" y="4260317"/>
                  <a:pt x="1881561" y="4230408"/>
                </a:cubicBezTo>
                <a:cubicBezTo>
                  <a:pt x="1881561" y="4200563"/>
                  <a:pt x="1857304" y="4176306"/>
                  <a:pt x="1827459" y="4176306"/>
                </a:cubicBezTo>
                <a:close/>
                <a:moveTo>
                  <a:pt x="79947" y="4174426"/>
                </a:moveTo>
                <a:cubicBezTo>
                  <a:pt x="111089" y="4174426"/>
                  <a:pt x="136335" y="4199672"/>
                  <a:pt x="136335" y="4230814"/>
                </a:cubicBezTo>
                <a:cubicBezTo>
                  <a:pt x="136335" y="4261956"/>
                  <a:pt x="111089" y="4287202"/>
                  <a:pt x="79947" y="4287202"/>
                </a:cubicBezTo>
                <a:cubicBezTo>
                  <a:pt x="48805" y="4287202"/>
                  <a:pt x="23559" y="4261956"/>
                  <a:pt x="23559" y="4230814"/>
                </a:cubicBezTo>
                <a:cubicBezTo>
                  <a:pt x="23559" y="4199672"/>
                  <a:pt x="48805" y="4174426"/>
                  <a:pt x="79947" y="4174426"/>
                </a:cubicBezTo>
                <a:close/>
                <a:moveTo>
                  <a:pt x="4959914" y="4144112"/>
                </a:moveTo>
                <a:cubicBezTo>
                  <a:pt x="4944448" y="4144112"/>
                  <a:pt x="4931910" y="4156650"/>
                  <a:pt x="4931910" y="4172115"/>
                </a:cubicBezTo>
                <a:cubicBezTo>
                  <a:pt x="4931910" y="4187581"/>
                  <a:pt x="4944448" y="4200119"/>
                  <a:pt x="4959914" y="4200119"/>
                </a:cubicBezTo>
                <a:cubicBezTo>
                  <a:pt x="4975381" y="4200119"/>
                  <a:pt x="4987918" y="4187581"/>
                  <a:pt x="4987918" y="4172115"/>
                </a:cubicBezTo>
                <a:cubicBezTo>
                  <a:pt x="4987918" y="4156650"/>
                  <a:pt x="4975380" y="4144112"/>
                  <a:pt x="4959914" y="4144112"/>
                </a:cubicBezTo>
                <a:close/>
                <a:moveTo>
                  <a:pt x="4042974" y="4125824"/>
                </a:moveTo>
                <a:cubicBezTo>
                  <a:pt x="4002117" y="4125824"/>
                  <a:pt x="3968997" y="4158945"/>
                  <a:pt x="3968997" y="4199801"/>
                </a:cubicBezTo>
                <a:cubicBezTo>
                  <a:pt x="3968997" y="4240658"/>
                  <a:pt x="4002117" y="4273779"/>
                  <a:pt x="4042974" y="4273779"/>
                </a:cubicBezTo>
                <a:cubicBezTo>
                  <a:pt x="4083831" y="4273779"/>
                  <a:pt x="4116952" y="4240658"/>
                  <a:pt x="4116952" y="4199801"/>
                </a:cubicBezTo>
                <a:cubicBezTo>
                  <a:pt x="4116952" y="4158945"/>
                  <a:pt x="4083831" y="4125824"/>
                  <a:pt x="4042974" y="4125824"/>
                </a:cubicBezTo>
                <a:close/>
                <a:moveTo>
                  <a:pt x="2991161" y="4123411"/>
                </a:moveTo>
                <a:cubicBezTo>
                  <a:pt x="2975695" y="4123411"/>
                  <a:pt x="2963157" y="4135949"/>
                  <a:pt x="2963157" y="4151414"/>
                </a:cubicBezTo>
                <a:cubicBezTo>
                  <a:pt x="2963157" y="4166880"/>
                  <a:pt x="2975695" y="4179418"/>
                  <a:pt x="2991161" y="4179418"/>
                </a:cubicBezTo>
                <a:cubicBezTo>
                  <a:pt x="3006626" y="4179418"/>
                  <a:pt x="3019164" y="4166880"/>
                  <a:pt x="3019164" y="4151414"/>
                </a:cubicBezTo>
                <a:cubicBezTo>
                  <a:pt x="3019164" y="4135949"/>
                  <a:pt x="3006626" y="4123411"/>
                  <a:pt x="2991161" y="4123411"/>
                </a:cubicBezTo>
                <a:close/>
                <a:moveTo>
                  <a:pt x="3842314" y="4115473"/>
                </a:moveTo>
                <a:cubicBezTo>
                  <a:pt x="3801458" y="4115473"/>
                  <a:pt x="3768337" y="4148594"/>
                  <a:pt x="3768337" y="4189450"/>
                </a:cubicBezTo>
                <a:cubicBezTo>
                  <a:pt x="3768337" y="4230307"/>
                  <a:pt x="3801458" y="4263428"/>
                  <a:pt x="3842314" y="4263428"/>
                </a:cubicBezTo>
                <a:cubicBezTo>
                  <a:pt x="3883171" y="4263428"/>
                  <a:pt x="3916292" y="4230307"/>
                  <a:pt x="3916292" y="4189450"/>
                </a:cubicBezTo>
                <a:cubicBezTo>
                  <a:pt x="3916292" y="4148594"/>
                  <a:pt x="3883171" y="4115473"/>
                  <a:pt x="3842314" y="4115473"/>
                </a:cubicBezTo>
                <a:close/>
                <a:moveTo>
                  <a:pt x="263272" y="4113021"/>
                </a:moveTo>
                <a:cubicBezTo>
                  <a:pt x="297745" y="4113021"/>
                  <a:pt x="325692" y="4140968"/>
                  <a:pt x="325692" y="4175441"/>
                </a:cubicBezTo>
                <a:cubicBezTo>
                  <a:pt x="325692" y="4209915"/>
                  <a:pt x="297745" y="4237862"/>
                  <a:pt x="263272" y="4237862"/>
                </a:cubicBezTo>
                <a:cubicBezTo>
                  <a:pt x="228798" y="4237862"/>
                  <a:pt x="200851" y="4209915"/>
                  <a:pt x="200851" y="4175441"/>
                </a:cubicBezTo>
                <a:cubicBezTo>
                  <a:pt x="200851" y="4140968"/>
                  <a:pt x="228798" y="4113021"/>
                  <a:pt x="263272" y="4113021"/>
                </a:cubicBezTo>
                <a:close/>
                <a:moveTo>
                  <a:pt x="172213" y="4085145"/>
                </a:moveTo>
                <a:cubicBezTo>
                  <a:pt x="187678" y="4085145"/>
                  <a:pt x="200216" y="4097683"/>
                  <a:pt x="200216" y="4113148"/>
                </a:cubicBezTo>
                <a:cubicBezTo>
                  <a:pt x="200216" y="4128614"/>
                  <a:pt x="187678" y="4141152"/>
                  <a:pt x="172213" y="4141152"/>
                </a:cubicBezTo>
                <a:cubicBezTo>
                  <a:pt x="156747" y="4141152"/>
                  <a:pt x="144209" y="4128614"/>
                  <a:pt x="144209" y="4113148"/>
                </a:cubicBezTo>
                <a:cubicBezTo>
                  <a:pt x="144209" y="4097683"/>
                  <a:pt x="156747" y="4085145"/>
                  <a:pt x="172213" y="4085145"/>
                </a:cubicBezTo>
                <a:close/>
                <a:moveTo>
                  <a:pt x="4236776" y="4073944"/>
                </a:moveTo>
                <a:cubicBezTo>
                  <a:pt x="4195920" y="4073944"/>
                  <a:pt x="4162799" y="4107065"/>
                  <a:pt x="4162799" y="4147922"/>
                </a:cubicBezTo>
                <a:cubicBezTo>
                  <a:pt x="4162799" y="4188778"/>
                  <a:pt x="4195920" y="4221899"/>
                  <a:pt x="4236776" y="4221899"/>
                </a:cubicBezTo>
                <a:cubicBezTo>
                  <a:pt x="4277633" y="4221899"/>
                  <a:pt x="4310754" y="4188778"/>
                  <a:pt x="4310754" y="4147922"/>
                </a:cubicBezTo>
                <a:cubicBezTo>
                  <a:pt x="4310754" y="4107065"/>
                  <a:pt x="4277633" y="4073944"/>
                  <a:pt x="4236776" y="4073944"/>
                </a:cubicBezTo>
                <a:close/>
                <a:moveTo>
                  <a:pt x="2951410" y="4054196"/>
                </a:moveTo>
                <a:cubicBezTo>
                  <a:pt x="2935944" y="4054196"/>
                  <a:pt x="2923406" y="4066734"/>
                  <a:pt x="2923406" y="4082200"/>
                </a:cubicBezTo>
                <a:cubicBezTo>
                  <a:pt x="2923406" y="4097665"/>
                  <a:pt x="2935944" y="4110203"/>
                  <a:pt x="2951410" y="4110203"/>
                </a:cubicBezTo>
                <a:cubicBezTo>
                  <a:pt x="2966875" y="4110203"/>
                  <a:pt x="2979413" y="4097665"/>
                  <a:pt x="2979413" y="4082200"/>
                </a:cubicBezTo>
                <a:cubicBezTo>
                  <a:pt x="2979413" y="4066734"/>
                  <a:pt x="2966875" y="4054196"/>
                  <a:pt x="2951410" y="4054196"/>
                </a:cubicBezTo>
                <a:close/>
                <a:moveTo>
                  <a:pt x="6125900" y="4033431"/>
                </a:moveTo>
                <a:cubicBezTo>
                  <a:pt x="6110434" y="4033431"/>
                  <a:pt x="6097896" y="4045969"/>
                  <a:pt x="6097896" y="4061435"/>
                </a:cubicBezTo>
                <a:cubicBezTo>
                  <a:pt x="6097896" y="4076900"/>
                  <a:pt x="6110434" y="4089438"/>
                  <a:pt x="6125900" y="4089438"/>
                </a:cubicBezTo>
                <a:cubicBezTo>
                  <a:pt x="6141367" y="4089438"/>
                  <a:pt x="6153904" y="4076900"/>
                  <a:pt x="6153904" y="4061435"/>
                </a:cubicBezTo>
                <a:cubicBezTo>
                  <a:pt x="6153904" y="4045969"/>
                  <a:pt x="6141366" y="4033431"/>
                  <a:pt x="6125900" y="4033431"/>
                </a:cubicBezTo>
                <a:close/>
                <a:moveTo>
                  <a:pt x="1782502" y="4032860"/>
                </a:moveTo>
                <a:cubicBezTo>
                  <a:pt x="1767036" y="4032860"/>
                  <a:pt x="1754498" y="4045398"/>
                  <a:pt x="1754498" y="4060863"/>
                </a:cubicBezTo>
                <a:cubicBezTo>
                  <a:pt x="1754498" y="4076329"/>
                  <a:pt x="1767036" y="4088867"/>
                  <a:pt x="1782502" y="4088867"/>
                </a:cubicBezTo>
                <a:cubicBezTo>
                  <a:pt x="1797968" y="4088867"/>
                  <a:pt x="1810505" y="4076329"/>
                  <a:pt x="1810505" y="4060863"/>
                </a:cubicBezTo>
                <a:cubicBezTo>
                  <a:pt x="1810505" y="4045398"/>
                  <a:pt x="1797968" y="4032860"/>
                  <a:pt x="1782502" y="4032860"/>
                </a:cubicBezTo>
                <a:close/>
                <a:moveTo>
                  <a:pt x="3648575" y="4025494"/>
                </a:moveTo>
                <a:cubicBezTo>
                  <a:pt x="3607719" y="4025494"/>
                  <a:pt x="3574598" y="4058615"/>
                  <a:pt x="3574598" y="4099471"/>
                </a:cubicBezTo>
                <a:cubicBezTo>
                  <a:pt x="3574598" y="4140328"/>
                  <a:pt x="3607719" y="4173449"/>
                  <a:pt x="3648575" y="4173449"/>
                </a:cubicBezTo>
                <a:cubicBezTo>
                  <a:pt x="3689432" y="4173449"/>
                  <a:pt x="3722553" y="4140328"/>
                  <a:pt x="3722553" y="4099471"/>
                </a:cubicBezTo>
                <a:cubicBezTo>
                  <a:pt x="3722553" y="4058615"/>
                  <a:pt x="3689432" y="4025494"/>
                  <a:pt x="3648575" y="4025494"/>
                </a:cubicBezTo>
                <a:close/>
                <a:moveTo>
                  <a:pt x="2918517" y="3979774"/>
                </a:moveTo>
                <a:cubicBezTo>
                  <a:pt x="2903051" y="3979774"/>
                  <a:pt x="2890513" y="3992312"/>
                  <a:pt x="2890513" y="4007777"/>
                </a:cubicBezTo>
                <a:cubicBezTo>
                  <a:pt x="2890513" y="4023243"/>
                  <a:pt x="2903051" y="4035781"/>
                  <a:pt x="2918517" y="4035781"/>
                </a:cubicBezTo>
                <a:cubicBezTo>
                  <a:pt x="2933982" y="4035781"/>
                  <a:pt x="2946520" y="4023243"/>
                  <a:pt x="2946520" y="4007777"/>
                </a:cubicBezTo>
                <a:cubicBezTo>
                  <a:pt x="2946520" y="3992312"/>
                  <a:pt x="2933982" y="3979774"/>
                  <a:pt x="2918517" y="3979774"/>
                </a:cubicBezTo>
                <a:close/>
                <a:moveTo>
                  <a:pt x="551435" y="3979735"/>
                </a:moveTo>
                <a:cubicBezTo>
                  <a:pt x="655137" y="3979735"/>
                  <a:pt x="739204" y="4063802"/>
                  <a:pt x="739204" y="4167504"/>
                </a:cubicBezTo>
                <a:cubicBezTo>
                  <a:pt x="739204" y="4271207"/>
                  <a:pt x="655137" y="4355274"/>
                  <a:pt x="551435" y="4355274"/>
                </a:cubicBezTo>
                <a:cubicBezTo>
                  <a:pt x="447732" y="4355274"/>
                  <a:pt x="363665" y="4271207"/>
                  <a:pt x="363665" y="4167504"/>
                </a:cubicBezTo>
                <a:cubicBezTo>
                  <a:pt x="363665" y="4063802"/>
                  <a:pt x="447732" y="3979735"/>
                  <a:pt x="551435" y="3979735"/>
                </a:cubicBezTo>
                <a:close/>
                <a:moveTo>
                  <a:pt x="914781" y="3977322"/>
                </a:moveTo>
                <a:cubicBezTo>
                  <a:pt x="935577" y="3977322"/>
                  <a:pt x="952437" y="3994181"/>
                  <a:pt x="952437" y="4014978"/>
                </a:cubicBezTo>
                <a:cubicBezTo>
                  <a:pt x="952437" y="4035774"/>
                  <a:pt x="935578" y="4052633"/>
                  <a:pt x="914781" y="4052633"/>
                </a:cubicBezTo>
                <a:cubicBezTo>
                  <a:pt x="893985" y="4052633"/>
                  <a:pt x="877125" y="4035774"/>
                  <a:pt x="877125" y="4014978"/>
                </a:cubicBezTo>
                <a:cubicBezTo>
                  <a:pt x="877125" y="3994181"/>
                  <a:pt x="893984" y="3977322"/>
                  <a:pt x="914781" y="3977322"/>
                </a:cubicBezTo>
                <a:close/>
                <a:moveTo>
                  <a:pt x="4409750" y="3973614"/>
                </a:moveTo>
                <a:cubicBezTo>
                  <a:pt x="4368893" y="3973614"/>
                  <a:pt x="4335772" y="4006735"/>
                  <a:pt x="4335772" y="4047592"/>
                </a:cubicBezTo>
                <a:cubicBezTo>
                  <a:pt x="4335772" y="4088448"/>
                  <a:pt x="4368893" y="4121569"/>
                  <a:pt x="4409750" y="4121569"/>
                </a:cubicBezTo>
                <a:cubicBezTo>
                  <a:pt x="4450606" y="4121569"/>
                  <a:pt x="4483728" y="4088448"/>
                  <a:pt x="4483728" y="4047592"/>
                </a:cubicBezTo>
                <a:cubicBezTo>
                  <a:pt x="4483728" y="4006735"/>
                  <a:pt x="4450606" y="3973614"/>
                  <a:pt x="4409750" y="3973614"/>
                </a:cubicBezTo>
                <a:close/>
                <a:moveTo>
                  <a:pt x="5037765" y="3952850"/>
                </a:moveTo>
                <a:cubicBezTo>
                  <a:pt x="4996909" y="3952850"/>
                  <a:pt x="4963787" y="3985971"/>
                  <a:pt x="4963787" y="4026827"/>
                </a:cubicBezTo>
                <a:cubicBezTo>
                  <a:pt x="4963787" y="4067684"/>
                  <a:pt x="4996909" y="4100805"/>
                  <a:pt x="5037765" y="4100805"/>
                </a:cubicBezTo>
                <a:cubicBezTo>
                  <a:pt x="5078622" y="4100805"/>
                  <a:pt x="5111743" y="4067684"/>
                  <a:pt x="5111743" y="4026827"/>
                </a:cubicBezTo>
                <a:cubicBezTo>
                  <a:pt x="5111743" y="3985971"/>
                  <a:pt x="5078622" y="3952850"/>
                  <a:pt x="5037765" y="3952850"/>
                </a:cubicBezTo>
                <a:close/>
                <a:moveTo>
                  <a:pt x="2894260" y="3917544"/>
                </a:moveTo>
                <a:cubicBezTo>
                  <a:pt x="2878794" y="3917544"/>
                  <a:pt x="2866256" y="3930082"/>
                  <a:pt x="2866256" y="3945548"/>
                </a:cubicBezTo>
                <a:cubicBezTo>
                  <a:pt x="2866256" y="3961013"/>
                  <a:pt x="2878794" y="3973551"/>
                  <a:pt x="2894260" y="3973551"/>
                </a:cubicBezTo>
                <a:cubicBezTo>
                  <a:pt x="2909725" y="3973551"/>
                  <a:pt x="2922263" y="3961013"/>
                  <a:pt x="2922263" y="3945548"/>
                </a:cubicBezTo>
                <a:cubicBezTo>
                  <a:pt x="2922263" y="3930082"/>
                  <a:pt x="2909725" y="3917544"/>
                  <a:pt x="2894260" y="3917544"/>
                </a:cubicBezTo>
                <a:close/>
                <a:moveTo>
                  <a:pt x="3499795" y="3894049"/>
                </a:moveTo>
                <a:cubicBezTo>
                  <a:pt x="3458939" y="3894049"/>
                  <a:pt x="3425818" y="3927170"/>
                  <a:pt x="3425818" y="3968026"/>
                </a:cubicBezTo>
                <a:cubicBezTo>
                  <a:pt x="3425818" y="4008883"/>
                  <a:pt x="3458939" y="4042004"/>
                  <a:pt x="3499795" y="4042004"/>
                </a:cubicBezTo>
                <a:cubicBezTo>
                  <a:pt x="3540652" y="4042004"/>
                  <a:pt x="3573773" y="4008883"/>
                  <a:pt x="3573773" y="3968026"/>
                </a:cubicBezTo>
                <a:cubicBezTo>
                  <a:pt x="3573773" y="3927170"/>
                  <a:pt x="3540652" y="3894049"/>
                  <a:pt x="3499795" y="3894049"/>
                </a:cubicBezTo>
                <a:close/>
                <a:moveTo>
                  <a:pt x="157036" y="3885882"/>
                </a:moveTo>
                <a:cubicBezTo>
                  <a:pt x="198383" y="3885882"/>
                  <a:pt x="231902" y="3919401"/>
                  <a:pt x="231902" y="3960748"/>
                </a:cubicBezTo>
                <a:cubicBezTo>
                  <a:pt x="231902" y="4002096"/>
                  <a:pt x="198383" y="4035615"/>
                  <a:pt x="157036" y="4035615"/>
                </a:cubicBezTo>
                <a:cubicBezTo>
                  <a:pt x="115688" y="4035615"/>
                  <a:pt x="82169" y="4002096"/>
                  <a:pt x="82169" y="3960748"/>
                </a:cubicBezTo>
                <a:cubicBezTo>
                  <a:pt x="82169" y="3919401"/>
                  <a:pt x="115688" y="3885882"/>
                  <a:pt x="157036" y="3885882"/>
                </a:cubicBezTo>
                <a:close/>
                <a:moveTo>
                  <a:pt x="521336" y="3879151"/>
                </a:moveTo>
                <a:cubicBezTo>
                  <a:pt x="540870" y="3879151"/>
                  <a:pt x="556705" y="3894987"/>
                  <a:pt x="556705" y="3914521"/>
                </a:cubicBezTo>
                <a:cubicBezTo>
                  <a:pt x="556705" y="3934055"/>
                  <a:pt x="540870" y="3949890"/>
                  <a:pt x="521336" y="3949890"/>
                </a:cubicBezTo>
                <a:cubicBezTo>
                  <a:pt x="501802" y="3949890"/>
                  <a:pt x="485966" y="3934055"/>
                  <a:pt x="485966" y="3914521"/>
                </a:cubicBezTo>
                <a:cubicBezTo>
                  <a:pt x="485966" y="3894987"/>
                  <a:pt x="501802" y="3879151"/>
                  <a:pt x="521336" y="3879151"/>
                </a:cubicBezTo>
                <a:close/>
                <a:moveTo>
                  <a:pt x="6153587" y="3860394"/>
                </a:moveTo>
                <a:cubicBezTo>
                  <a:pt x="6138120" y="3860394"/>
                  <a:pt x="6125583" y="3872932"/>
                  <a:pt x="6125583" y="3888398"/>
                </a:cubicBezTo>
                <a:cubicBezTo>
                  <a:pt x="6125583" y="3903863"/>
                  <a:pt x="6138121" y="3916401"/>
                  <a:pt x="6153587" y="3916401"/>
                </a:cubicBezTo>
                <a:cubicBezTo>
                  <a:pt x="6169053" y="3916401"/>
                  <a:pt x="6181591" y="3903863"/>
                  <a:pt x="6181591" y="3888398"/>
                </a:cubicBezTo>
                <a:cubicBezTo>
                  <a:pt x="6181591" y="3872932"/>
                  <a:pt x="6169053" y="3860394"/>
                  <a:pt x="6153587" y="3860394"/>
                </a:cubicBezTo>
                <a:close/>
                <a:moveTo>
                  <a:pt x="1754816" y="3859822"/>
                </a:moveTo>
                <a:cubicBezTo>
                  <a:pt x="1739350" y="3859822"/>
                  <a:pt x="1726812" y="3872360"/>
                  <a:pt x="1726812" y="3887825"/>
                </a:cubicBezTo>
                <a:cubicBezTo>
                  <a:pt x="1726812" y="3903291"/>
                  <a:pt x="1739350" y="3915829"/>
                  <a:pt x="1754816" y="3915829"/>
                </a:cubicBezTo>
                <a:cubicBezTo>
                  <a:pt x="1770281" y="3915829"/>
                  <a:pt x="1782819" y="3903291"/>
                  <a:pt x="1782819" y="3887825"/>
                </a:cubicBezTo>
                <a:cubicBezTo>
                  <a:pt x="1782819" y="3872360"/>
                  <a:pt x="1770281" y="3859822"/>
                  <a:pt x="1754816" y="3859822"/>
                </a:cubicBezTo>
                <a:close/>
                <a:moveTo>
                  <a:pt x="780668" y="3832796"/>
                </a:moveTo>
                <a:cubicBezTo>
                  <a:pt x="831134" y="3832796"/>
                  <a:pt x="872045" y="3873706"/>
                  <a:pt x="872045" y="3924172"/>
                </a:cubicBezTo>
                <a:cubicBezTo>
                  <a:pt x="872045" y="3974638"/>
                  <a:pt x="831134" y="4015549"/>
                  <a:pt x="780668" y="4015549"/>
                </a:cubicBezTo>
                <a:cubicBezTo>
                  <a:pt x="730202" y="4015549"/>
                  <a:pt x="689291" y="3974638"/>
                  <a:pt x="689291" y="3924172"/>
                </a:cubicBezTo>
                <a:cubicBezTo>
                  <a:pt x="689291" y="3873706"/>
                  <a:pt x="730202" y="3832796"/>
                  <a:pt x="780668" y="3832796"/>
                </a:cubicBezTo>
                <a:close/>
                <a:moveTo>
                  <a:pt x="4548179" y="3810991"/>
                </a:moveTo>
                <a:cubicBezTo>
                  <a:pt x="4507323" y="3810991"/>
                  <a:pt x="4474202" y="3844112"/>
                  <a:pt x="4474202" y="3884969"/>
                </a:cubicBezTo>
                <a:cubicBezTo>
                  <a:pt x="4474202" y="3925825"/>
                  <a:pt x="4507323" y="3958946"/>
                  <a:pt x="4548179" y="3958946"/>
                </a:cubicBezTo>
                <a:cubicBezTo>
                  <a:pt x="4589036" y="3958946"/>
                  <a:pt x="4622157" y="3925825"/>
                  <a:pt x="4622157" y="3884969"/>
                </a:cubicBezTo>
                <a:cubicBezTo>
                  <a:pt x="4622157" y="3844112"/>
                  <a:pt x="4589036" y="3810991"/>
                  <a:pt x="4548179" y="3810991"/>
                </a:cubicBezTo>
                <a:close/>
                <a:moveTo>
                  <a:pt x="137605" y="3796855"/>
                </a:moveTo>
                <a:cubicBezTo>
                  <a:pt x="153070" y="3796855"/>
                  <a:pt x="165608" y="3809393"/>
                  <a:pt x="165608" y="3824859"/>
                </a:cubicBezTo>
                <a:cubicBezTo>
                  <a:pt x="165608" y="3840324"/>
                  <a:pt x="153070" y="3852862"/>
                  <a:pt x="137605" y="3852862"/>
                </a:cubicBezTo>
                <a:cubicBezTo>
                  <a:pt x="122139" y="3852862"/>
                  <a:pt x="109601" y="3840324"/>
                  <a:pt x="109601" y="3824859"/>
                </a:cubicBezTo>
                <a:cubicBezTo>
                  <a:pt x="109601" y="3809393"/>
                  <a:pt x="122139" y="3796855"/>
                  <a:pt x="137605" y="3796855"/>
                </a:cubicBezTo>
                <a:close/>
                <a:moveTo>
                  <a:pt x="5110410" y="3796386"/>
                </a:moveTo>
                <a:cubicBezTo>
                  <a:pt x="5094943" y="3796386"/>
                  <a:pt x="5082406" y="3808924"/>
                  <a:pt x="5082406" y="3824389"/>
                </a:cubicBezTo>
                <a:cubicBezTo>
                  <a:pt x="5082406" y="3839855"/>
                  <a:pt x="5094944" y="3852393"/>
                  <a:pt x="5110410" y="3852393"/>
                </a:cubicBezTo>
                <a:cubicBezTo>
                  <a:pt x="5125876" y="3852393"/>
                  <a:pt x="5138413" y="3839855"/>
                  <a:pt x="5138413" y="3824389"/>
                </a:cubicBezTo>
                <a:cubicBezTo>
                  <a:pt x="5138413" y="3808924"/>
                  <a:pt x="5125875" y="3796386"/>
                  <a:pt x="5110410" y="3796386"/>
                </a:cubicBezTo>
                <a:close/>
                <a:moveTo>
                  <a:pt x="509842" y="3789743"/>
                </a:moveTo>
                <a:cubicBezTo>
                  <a:pt x="525307" y="3789743"/>
                  <a:pt x="537845" y="3802281"/>
                  <a:pt x="537845" y="3817746"/>
                </a:cubicBezTo>
                <a:cubicBezTo>
                  <a:pt x="537845" y="3833212"/>
                  <a:pt x="525307" y="3845750"/>
                  <a:pt x="509842" y="3845750"/>
                </a:cubicBezTo>
                <a:cubicBezTo>
                  <a:pt x="494376" y="3845750"/>
                  <a:pt x="481838" y="3833212"/>
                  <a:pt x="481838" y="3817746"/>
                </a:cubicBezTo>
                <a:cubicBezTo>
                  <a:pt x="481838" y="3802281"/>
                  <a:pt x="494376" y="3789743"/>
                  <a:pt x="509842" y="3789743"/>
                </a:cubicBezTo>
                <a:close/>
                <a:moveTo>
                  <a:pt x="905573" y="3772027"/>
                </a:moveTo>
                <a:cubicBezTo>
                  <a:pt x="926370" y="3772027"/>
                  <a:pt x="943229" y="3788886"/>
                  <a:pt x="943229" y="3809683"/>
                </a:cubicBezTo>
                <a:cubicBezTo>
                  <a:pt x="943229" y="3830479"/>
                  <a:pt x="926370" y="3847338"/>
                  <a:pt x="905573" y="3847338"/>
                </a:cubicBezTo>
                <a:cubicBezTo>
                  <a:pt x="884777" y="3847338"/>
                  <a:pt x="867917" y="3830479"/>
                  <a:pt x="867917" y="3809683"/>
                </a:cubicBezTo>
                <a:cubicBezTo>
                  <a:pt x="867917" y="3788886"/>
                  <a:pt x="884776" y="3772027"/>
                  <a:pt x="905573" y="3772027"/>
                </a:cubicBezTo>
                <a:close/>
                <a:moveTo>
                  <a:pt x="6163937" y="3770478"/>
                </a:moveTo>
                <a:cubicBezTo>
                  <a:pt x="6148470" y="3770478"/>
                  <a:pt x="6135933" y="3783016"/>
                  <a:pt x="6135933" y="3798481"/>
                </a:cubicBezTo>
                <a:cubicBezTo>
                  <a:pt x="6135933" y="3813947"/>
                  <a:pt x="6148471" y="3826485"/>
                  <a:pt x="6163937" y="3826485"/>
                </a:cubicBezTo>
                <a:cubicBezTo>
                  <a:pt x="6179403" y="3826485"/>
                  <a:pt x="6191941" y="3813947"/>
                  <a:pt x="6191941" y="3798481"/>
                </a:cubicBezTo>
                <a:cubicBezTo>
                  <a:pt x="6191941" y="3783016"/>
                  <a:pt x="6179403" y="3770478"/>
                  <a:pt x="6163937" y="3770478"/>
                </a:cubicBezTo>
                <a:close/>
                <a:moveTo>
                  <a:pt x="1744464" y="3769906"/>
                </a:moveTo>
                <a:cubicBezTo>
                  <a:pt x="1728999" y="3769906"/>
                  <a:pt x="1716461" y="3782444"/>
                  <a:pt x="1716461" y="3797910"/>
                </a:cubicBezTo>
                <a:cubicBezTo>
                  <a:pt x="1716461" y="3813375"/>
                  <a:pt x="1728999" y="3825913"/>
                  <a:pt x="1744464" y="3825913"/>
                </a:cubicBezTo>
                <a:cubicBezTo>
                  <a:pt x="1759930" y="3825913"/>
                  <a:pt x="1772468" y="3813375"/>
                  <a:pt x="1772468" y="3797910"/>
                </a:cubicBezTo>
                <a:cubicBezTo>
                  <a:pt x="1772468" y="3782444"/>
                  <a:pt x="1759930" y="3769906"/>
                  <a:pt x="1744464" y="3769906"/>
                </a:cubicBezTo>
                <a:close/>
                <a:moveTo>
                  <a:pt x="3395972" y="3727933"/>
                </a:moveTo>
                <a:cubicBezTo>
                  <a:pt x="3355115" y="3727933"/>
                  <a:pt x="3321995" y="3761054"/>
                  <a:pt x="3321995" y="3801911"/>
                </a:cubicBezTo>
                <a:cubicBezTo>
                  <a:pt x="3321995" y="3842767"/>
                  <a:pt x="3355115" y="3875888"/>
                  <a:pt x="3395972" y="3875888"/>
                </a:cubicBezTo>
                <a:cubicBezTo>
                  <a:pt x="3436829" y="3875888"/>
                  <a:pt x="3469950" y="3842767"/>
                  <a:pt x="3469950" y="3801911"/>
                </a:cubicBezTo>
                <a:cubicBezTo>
                  <a:pt x="3469950" y="3761054"/>
                  <a:pt x="3436829" y="3727933"/>
                  <a:pt x="3395972" y="3727933"/>
                </a:cubicBezTo>
                <a:close/>
                <a:moveTo>
                  <a:pt x="5122473" y="3727806"/>
                </a:moveTo>
                <a:cubicBezTo>
                  <a:pt x="5107006" y="3727806"/>
                  <a:pt x="5094469" y="3740344"/>
                  <a:pt x="5094469" y="3755810"/>
                </a:cubicBezTo>
                <a:cubicBezTo>
                  <a:pt x="5094469" y="3771275"/>
                  <a:pt x="5107007" y="3783813"/>
                  <a:pt x="5122473" y="3783813"/>
                </a:cubicBezTo>
                <a:cubicBezTo>
                  <a:pt x="5137939" y="3783813"/>
                  <a:pt x="5150477" y="3771275"/>
                  <a:pt x="5150477" y="3755810"/>
                </a:cubicBezTo>
                <a:cubicBezTo>
                  <a:pt x="5150477" y="3740344"/>
                  <a:pt x="5137939" y="3727806"/>
                  <a:pt x="5122473" y="3727806"/>
                </a:cubicBezTo>
                <a:close/>
                <a:moveTo>
                  <a:pt x="671321" y="3720211"/>
                </a:moveTo>
                <a:cubicBezTo>
                  <a:pt x="692118" y="3720211"/>
                  <a:pt x="708977" y="3737070"/>
                  <a:pt x="708977" y="3757866"/>
                </a:cubicBezTo>
                <a:cubicBezTo>
                  <a:pt x="708977" y="3778663"/>
                  <a:pt x="692118" y="3795522"/>
                  <a:pt x="671321" y="3795522"/>
                </a:cubicBezTo>
                <a:cubicBezTo>
                  <a:pt x="650525" y="3795522"/>
                  <a:pt x="633665" y="3778663"/>
                  <a:pt x="633665" y="3757866"/>
                </a:cubicBezTo>
                <a:cubicBezTo>
                  <a:pt x="633665" y="3737070"/>
                  <a:pt x="650524" y="3720211"/>
                  <a:pt x="671321" y="3720211"/>
                </a:cubicBezTo>
                <a:close/>
                <a:moveTo>
                  <a:pt x="815340" y="3709924"/>
                </a:moveTo>
                <a:cubicBezTo>
                  <a:pt x="839398" y="3709924"/>
                  <a:pt x="858901" y="3729427"/>
                  <a:pt x="858901" y="3753485"/>
                </a:cubicBezTo>
                <a:cubicBezTo>
                  <a:pt x="858901" y="3777543"/>
                  <a:pt x="839398" y="3797046"/>
                  <a:pt x="815340" y="3797046"/>
                </a:cubicBezTo>
                <a:cubicBezTo>
                  <a:pt x="791282" y="3797046"/>
                  <a:pt x="771779" y="3777543"/>
                  <a:pt x="771779" y="3753485"/>
                </a:cubicBezTo>
                <a:cubicBezTo>
                  <a:pt x="771779" y="3729427"/>
                  <a:pt x="791282" y="3709924"/>
                  <a:pt x="815340" y="3709924"/>
                </a:cubicBezTo>
                <a:close/>
                <a:moveTo>
                  <a:pt x="5821418" y="3703739"/>
                </a:moveTo>
                <a:cubicBezTo>
                  <a:pt x="5780562" y="3703739"/>
                  <a:pt x="5747441" y="3736860"/>
                  <a:pt x="5747441" y="3777717"/>
                </a:cubicBezTo>
                <a:cubicBezTo>
                  <a:pt x="5747441" y="3818573"/>
                  <a:pt x="5780562" y="3851694"/>
                  <a:pt x="5821418" y="3851694"/>
                </a:cubicBezTo>
                <a:cubicBezTo>
                  <a:pt x="5862275" y="3851694"/>
                  <a:pt x="5895396" y="3818573"/>
                  <a:pt x="5895396" y="3777717"/>
                </a:cubicBezTo>
                <a:cubicBezTo>
                  <a:pt x="5895396" y="3736860"/>
                  <a:pt x="5862275" y="3703739"/>
                  <a:pt x="5821418" y="3703739"/>
                </a:cubicBezTo>
                <a:close/>
                <a:moveTo>
                  <a:pt x="507619" y="3673665"/>
                </a:moveTo>
                <a:cubicBezTo>
                  <a:pt x="537498" y="3673665"/>
                  <a:pt x="561721" y="3697887"/>
                  <a:pt x="561721" y="3727767"/>
                </a:cubicBezTo>
                <a:cubicBezTo>
                  <a:pt x="561721" y="3757646"/>
                  <a:pt x="537499" y="3781869"/>
                  <a:pt x="507619" y="3781869"/>
                </a:cubicBezTo>
                <a:cubicBezTo>
                  <a:pt x="477739" y="3781869"/>
                  <a:pt x="453517" y="3757647"/>
                  <a:pt x="453517" y="3727767"/>
                </a:cubicBezTo>
                <a:cubicBezTo>
                  <a:pt x="453517" y="3697887"/>
                  <a:pt x="477739" y="3673665"/>
                  <a:pt x="507619" y="3673665"/>
                </a:cubicBezTo>
                <a:close/>
                <a:moveTo>
                  <a:pt x="126048" y="3650805"/>
                </a:moveTo>
                <a:cubicBezTo>
                  <a:pt x="157190" y="3650805"/>
                  <a:pt x="182436" y="3676051"/>
                  <a:pt x="182436" y="3707193"/>
                </a:cubicBezTo>
                <a:cubicBezTo>
                  <a:pt x="182436" y="3738335"/>
                  <a:pt x="157190" y="3763581"/>
                  <a:pt x="126048" y="3763581"/>
                </a:cubicBezTo>
                <a:cubicBezTo>
                  <a:pt x="94906" y="3763581"/>
                  <a:pt x="69660" y="3738335"/>
                  <a:pt x="69660" y="3707193"/>
                </a:cubicBezTo>
                <a:cubicBezTo>
                  <a:pt x="69660" y="3676051"/>
                  <a:pt x="94906" y="3650805"/>
                  <a:pt x="126048" y="3650805"/>
                </a:cubicBezTo>
                <a:close/>
                <a:moveTo>
                  <a:pt x="2828537" y="3625126"/>
                </a:moveTo>
                <a:cubicBezTo>
                  <a:pt x="2813071" y="3625126"/>
                  <a:pt x="2800533" y="3637664"/>
                  <a:pt x="2800533" y="3653130"/>
                </a:cubicBezTo>
                <a:cubicBezTo>
                  <a:pt x="2800533" y="3668595"/>
                  <a:pt x="2813071" y="3681133"/>
                  <a:pt x="2828537" y="3681133"/>
                </a:cubicBezTo>
                <a:cubicBezTo>
                  <a:pt x="2844002" y="3681133"/>
                  <a:pt x="2856540" y="3668595"/>
                  <a:pt x="2856540" y="3653130"/>
                </a:cubicBezTo>
                <a:cubicBezTo>
                  <a:pt x="2856540" y="3637664"/>
                  <a:pt x="2844002" y="3625126"/>
                  <a:pt x="2828537" y="3625126"/>
                </a:cubicBezTo>
                <a:close/>
                <a:moveTo>
                  <a:pt x="6174351" y="3621697"/>
                </a:moveTo>
                <a:cubicBezTo>
                  <a:pt x="6158885" y="3621697"/>
                  <a:pt x="6146347" y="3634235"/>
                  <a:pt x="6146347" y="3649700"/>
                </a:cubicBezTo>
                <a:cubicBezTo>
                  <a:pt x="6146347" y="3665166"/>
                  <a:pt x="6158885" y="3677704"/>
                  <a:pt x="6174351" y="3677704"/>
                </a:cubicBezTo>
                <a:cubicBezTo>
                  <a:pt x="6189818" y="3677704"/>
                  <a:pt x="6202355" y="3665166"/>
                  <a:pt x="6202355" y="3649700"/>
                </a:cubicBezTo>
                <a:cubicBezTo>
                  <a:pt x="6202355" y="3634235"/>
                  <a:pt x="6189817" y="3621697"/>
                  <a:pt x="6174351" y="3621697"/>
                </a:cubicBezTo>
                <a:close/>
                <a:moveTo>
                  <a:pt x="1734051" y="3621126"/>
                </a:moveTo>
                <a:cubicBezTo>
                  <a:pt x="1718585" y="3621126"/>
                  <a:pt x="1706047" y="3633664"/>
                  <a:pt x="1706047" y="3649130"/>
                </a:cubicBezTo>
                <a:cubicBezTo>
                  <a:pt x="1706047" y="3664595"/>
                  <a:pt x="1718585" y="3677133"/>
                  <a:pt x="1734051" y="3677133"/>
                </a:cubicBezTo>
                <a:cubicBezTo>
                  <a:pt x="1749517" y="3677133"/>
                  <a:pt x="1762054" y="3664595"/>
                  <a:pt x="1762054" y="3649130"/>
                </a:cubicBezTo>
                <a:cubicBezTo>
                  <a:pt x="1762054" y="3633664"/>
                  <a:pt x="1749517" y="3621126"/>
                  <a:pt x="1734051" y="3621126"/>
                </a:cubicBezTo>
                <a:close/>
                <a:moveTo>
                  <a:pt x="4627745" y="3617252"/>
                </a:moveTo>
                <a:cubicBezTo>
                  <a:pt x="4586889" y="3617252"/>
                  <a:pt x="4553768" y="3650373"/>
                  <a:pt x="4553768" y="3691230"/>
                </a:cubicBezTo>
                <a:cubicBezTo>
                  <a:pt x="4553768" y="3732086"/>
                  <a:pt x="4586889" y="3765207"/>
                  <a:pt x="4627745" y="3765207"/>
                </a:cubicBezTo>
                <a:cubicBezTo>
                  <a:pt x="4668602" y="3765207"/>
                  <a:pt x="4701723" y="3732086"/>
                  <a:pt x="4701723" y="3691230"/>
                </a:cubicBezTo>
                <a:cubicBezTo>
                  <a:pt x="4701723" y="3650373"/>
                  <a:pt x="4668602" y="3617252"/>
                  <a:pt x="4627745" y="3617252"/>
                </a:cubicBezTo>
                <a:close/>
                <a:moveTo>
                  <a:pt x="739458" y="3576764"/>
                </a:moveTo>
                <a:cubicBezTo>
                  <a:pt x="755976" y="3576764"/>
                  <a:pt x="769366" y="3590154"/>
                  <a:pt x="769366" y="3606672"/>
                </a:cubicBezTo>
                <a:cubicBezTo>
                  <a:pt x="769366" y="3623190"/>
                  <a:pt x="755975" y="3636581"/>
                  <a:pt x="739458" y="3636581"/>
                </a:cubicBezTo>
                <a:cubicBezTo>
                  <a:pt x="722940" y="3636581"/>
                  <a:pt x="709550" y="3623190"/>
                  <a:pt x="709550" y="3606672"/>
                </a:cubicBezTo>
                <a:cubicBezTo>
                  <a:pt x="709550" y="3590154"/>
                  <a:pt x="722940" y="3576764"/>
                  <a:pt x="739458" y="3576764"/>
                </a:cubicBezTo>
                <a:close/>
                <a:moveTo>
                  <a:pt x="834009" y="3566731"/>
                </a:moveTo>
                <a:cubicBezTo>
                  <a:pt x="854806" y="3566731"/>
                  <a:pt x="871665" y="3583590"/>
                  <a:pt x="871665" y="3604386"/>
                </a:cubicBezTo>
                <a:cubicBezTo>
                  <a:pt x="871665" y="3625183"/>
                  <a:pt x="854806" y="3642042"/>
                  <a:pt x="834009" y="3642042"/>
                </a:cubicBezTo>
                <a:cubicBezTo>
                  <a:pt x="813213" y="3642042"/>
                  <a:pt x="796353" y="3625183"/>
                  <a:pt x="796353" y="3604386"/>
                </a:cubicBezTo>
                <a:cubicBezTo>
                  <a:pt x="796353" y="3583590"/>
                  <a:pt x="813212" y="3566731"/>
                  <a:pt x="834009" y="3566731"/>
                </a:cubicBezTo>
                <a:close/>
                <a:moveTo>
                  <a:pt x="3337172" y="3544545"/>
                </a:moveTo>
                <a:cubicBezTo>
                  <a:pt x="3296315" y="3544545"/>
                  <a:pt x="3263194" y="3577666"/>
                  <a:pt x="3263194" y="3618523"/>
                </a:cubicBezTo>
                <a:cubicBezTo>
                  <a:pt x="3263194" y="3659379"/>
                  <a:pt x="3296315" y="3692500"/>
                  <a:pt x="3337172" y="3692500"/>
                </a:cubicBezTo>
                <a:cubicBezTo>
                  <a:pt x="3378028" y="3692500"/>
                  <a:pt x="3411149" y="3659379"/>
                  <a:pt x="3411149" y="3618523"/>
                </a:cubicBezTo>
                <a:cubicBezTo>
                  <a:pt x="3411149" y="3577666"/>
                  <a:pt x="3378028" y="3544545"/>
                  <a:pt x="3337172" y="3544545"/>
                </a:cubicBezTo>
                <a:close/>
                <a:moveTo>
                  <a:pt x="124904" y="3507549"/>
                </a:moveTo>
                <a:cubicBezTo>
                  <a:pt x="159378" y="3507549"/>
                  <a:pt x="187325" y="3535496"/>
                  <a:pt x="187325" y="3569970"/>
                </a:cubicBezTo>
                <a:cubicBezTo>
                  <a:pt x="187325" y="3604443"/>
                  <a:pt x="159378" y="3632390"/>
                  <a:pt x="124904" y="3632390"/>
                </a:cubicBezTo>
                <a:cubicBezTo>
                  <a:pt x="90430" y="3632390"/>
                  <a:pt x="62484" y="3604443"/>
                  <a:pt x="62484" y="3569970"/>
                </a:cubicBezTo>
                <a:cubicBezTo>
                  <a:pt x="62484" y="3535496"/>
                  <a:pt x="90430" y="3507549"/>
                  <a:pt x="124904" y="3507549"/>
                </a:cubicBezTo>
                <a:close/>
                <a:moveTo>
                  <a:pt x="492569" y="3498151"/>
                </a:moveTo>
                <a:cubicBezTo>
                  <a:pt x="533426" y="3498151"/>
                  <a:pt x="566547" y="3531272"/>
                  <a:pt x="566547" y="3572128"/>
                </a:cubicBezTo>
                <a:cubicBezTo>
                  <a:pt x="566547" y="3612985"/>
                  <a:pt x="533426" y="3646106"/>
                  <a:pt x="492569" y="3646106"/>
                </a:cubicBezTo>
                <a:cubicBezTo>
                  <a:pt x="451713" y="3646106"/>
                  <a:pt x="418592" y="3612985"/>
                  <a:pt x="418592" y="3572128"/>
                </a:cubicBezTo>
                <a:cubicBezTo>
                  <a:pt x="418592" y="3531272"/>
                  <a:pt x="451713" y="3498151"/>
                  <a:pt x="492569" y="3498151"/>
                </a:cubicBezTo>
                <a:close/>
                <a:moveTo>
                  <a:pt x="2115812" y="3464979"/>
                </a:moveTo>
                <a:cubicBezTo>
                  <a:pt x="2074956" y="3464979"/>
                  <a:pt x="2041835" y="3498100"/>
                  <a:pt x="2041835" y="3538956"/>
                </a:cubicBezTo>
                <a:cubicBezTo>
                  <a:pt x="2041835" y="3579813"/>
                  <a:pt x="2074956" y="3612934"/>
                  <a:pt x="2115812" y="3612934"/>
                </a:cubicBezTo>
                <a:cubicBezTo>
                  <a:pt x="2156669" y="3612934"/>
                  <a:pt x="2189790" y="3579813"/>
                  <a:pt x="2189790" y="3538956"/>
                </a:cubicBezTo>
                <a:cubicBezTo>
                  <a:pt x="2189790" y="3498100"/>
                  <a:pt x="2156669" y="3464979"/>
                  <a:pt x="2115812" y="3464979"/>
                </a:cubicBezTo>
                <a:close/>
                <a:moveTo>
                  <a:pt x="5136317" y="3438309"/>
                </a:moveTo>
                <a:cubicBezTo>
                  <a:pt x="5120851" y="3438309"/>
                  <a:pt x="5108314" y="3450847"/>
                  <a:pt x="5108314" y="3466312"/>
                </a:cubicBezTo>
                <a:cubicBezTo>
                  <a:pt x="5108314" y="3481778"/>
                  <a:pt x="5120852" y="3494316"/>
                  <a:pt x="5136317" y="3494316"/>
                </a:cubicBezTo>
                <a:cubicBezTo>
                  <a:pt x="5151784" y="3494316"/>
                  <a:pt x="5164321" y="3481778"/>
                  <a:pt x="5164321" y="3466312"/>
                </a:cubicBezTo>
                <a:cubicBezTo>
                  <a:pt x="5164321" y="3450847"/>
                  <a:pt x="5151783" y="3438309"/>
                  <a:pt x="5136317" y="3438309"/>
                </a:cubicBezTo>
                <a:close/>
                <a:moveTo>
                  <a:pt x="4641588" y="3430372"/>
                </a:moveTo>
                <a:cubicBezTo>
                  <a:pt x="4600732" y="3430372"/>
                  <a:pt x="4567610" y="3463493"/>
                  <a:pt x="4567610" y="3504350"/>
                </a:cubicBezTo>
                <a:cubicBezTo>
                  <a:pt x="4567610" y="3545206"/>
                  <a:pt x="4600732" y="3578327"/>
                  <a:pt x="4641588" y="3578327"/>
                </a:cubicBezTo>
                <a:cubicBezTo>
                  <a:pt x="4682444" y="3578327"/>
                  <a:pt x="4715566" y="3545206"/>
                  <a:pt x="4715566" y="3504350"/>
                </a:cubicBezTo>
                <a:cubicBezTo>
                  <a:pt x="4715566" y="3463493"/>
                  <a:pt x="4682444" y="3430372"/>
                  <a:pt x="4641588" y="3430372"/>
                </a:cubicBezTo>
                <a:close/>
                <a:moveTo>
                  <a:pt x="6170860" y="3424466"/>
                </a:moveTo>
                <a:cubicBezTo>
                  <a:pt x="6155393" y="3424466"/>
                  <a:pt x="6142856" y="3437004"/>
                  <a:pt x="6142856" y="3452469"/>
                </a:cubicBezTo>
                <a:cubicBezTo>
                  <a:pt x="6142856" y="3467935"/>
                  <a:pt x="6155394" y="3480473"/>
                  <a:pt x="6170860" y="3480473"/>
                </a:cubicBezTo>
                <a:cubicBezTo>
                  <a:pt x="6186326" y="3480473"/>
                  <a:pt x="6198863" y="3467935"/>
                  <a:pt x="6198863" y="3452469"/>
                </a:cubicBezTo>
                <a:cubicBezTo>
                  <a:pt x="6198863" y="3437004"/>
                  <a:pt x="6186325" y="3424466"/>
                  <a:pt x="6170860" y="3424466"/>
                </a:cubicBezTo>
                <a:close/>
                <a:moveTo>
                  <a:pt x="1737544" y="3423895"/>
                </a:moveTo>
                <a:cubicBezTo>
                  <a:pt x="1722078" y="3423895"/>
                  <a:pt x="1709540" y="3436433"/>
                  <a:pt x="1709540" y="3451899"/>
                </a:cubicBezTo>
                <a:cubicBezTo>
                  <a:pt x="1709540" y="3467364"/>
                  <a:pt x="1722078" y="3479902"/>
                  <a:pt x="1737544" y="3479902"/>
                </a:cubicBezTo>
                <a:cubicBezTo>
                  <a:pt x="1753009" y="3479902"/>
                  <a:pt x="1765547" y="3467364"/>
                  <a:pt x="1765547" y="3451899"/>
                </a:cubicBezTo>
                <a:cubicBezTo>
                  <a:pt x="1765547" y="3436433"/>
                  <a:pt x="1753009" y="3423895"/>
                  <a:pt x="1737544" y="3423895"/>
                </a:cubicBezTo>
                <a:close/>
                <a:moveTo>
                  <a:pt x="815594" y="3418840"/>
                </a:moveTo>
                <a:cubicBezTo>
                  <a:pt x="846737" y="3418840"/>
                  <a:pt x="871982" y="3444086"/>
                  <a:pt x="871982" y="3475228"/>
                </a:cubicBezTo>
                <a:cubicBezTo>
                  <a:pt x="871982" y="3506370"/>
                  <a:pt x="846737" y="3531616"/>
                  <a:pt x="815594" y="3531616"/>
                </a:cubicBezTo>
                <a:cubicBezTo>
                  <a:pt x="784452" y="3531616"/>
                  <a:pt x="759206" y="3506370"/>
                  <a:pt x="759206" y="3475228"/>
                </a:cubicBezTo>
                <a:cubicBezTo>
                  <a:pt x="759206" y="3444086"/>
                  <a:pt x="784452" y="3418840"/>
                  <a:pt x="815594" y="3418840"/>
                </a:cubicBezTo>
                <a:close/>
                <a:moveTo>
                  <a:pt x="121413" y="3383980"/>
                </a:moveTo>
                <a:cubicBezTo>
                  <a:pt x="136878" y="3383980"/>
                  <a:pt x="149416" y="3396516"/>
                  <a:pt x="149416" y="3411982"/>
                </a:cubicBezTo>
                <a:cubicBezTo>
                  <a:pt x="149416" y="3427447"/>
                  <a:pt x="136878" y="3439985"/>
                  <a:pt x="121413" y="3439985"/>
                </a:cubicBezTo>
                <a:cubicBezTo>
                  <a:pt x="105947" y="3439985"/>
                  <a:pt x="93409" y="3427447"/>
                  <a:pt x="93409" y="3411982"/>
                </a:cubicBezTo>
                <a:cubicBezTo>
                  <a:pt x="93409" y="3396516"/>
                  <a:pt x="105947" y="3383980"/>
                  <a:pt x="121413" y="3383980"/>
                </a:cubicBezTo>
                <a:close/>
                <a:moveTo>
                  <a:pt x="3344093" y="3361220"/>
                </a:moveTo>
                <a:cubicBezTo>
                  <a:pt x="3303237" y="3361220"/>
                  <a:pt x="3270116" y="3394341"/>
                  <a:pt x="3270116" y="3435198"/>
                </a:cubicBezTo>
                <a:cubicBezTo>
                  <a:pt x="3270116" y="3476054"/>
                  <a:pt x="3303237" y="3509175"/>
                  <a:pt x="3344093" y="3509175"/>
                </a:cubicBezTo>
                <a:cubicBezTo>
                  <a:pt x="3384950" y="3509175"/>
                  <a:pt x="3418071" y="3476054"/>
                  <a:pt x="3418071" y="3435198"/>
                </a:cubicBezTo>
                <a:cubicBezTo>
                  <a:pt x="3418071" y="3394341"/>
                  <a:pt x="3384950" y="3361220"/>
                  <a:pt x="3344093" y="3361220"/>
                </a:cubicBezTo>
                <a:close/>
                <a:moveTo>
                  <a:pt x="691007" y="3354538"/>
                </a:moveTo>
                <a:cubicBezTo>
                  <a:pt x="711803" y="3354538"/>
                  <a:pt x="728663" y="3371395"/>
                  <a:pt x="728663" y="3392170"/>
                </a:cubicBezTo>
                <a:cubicBezTo>
                  <a:pt x="728663" y="3412966"/>
                  <a:pt x="711804" y="3429825"/>
                  <a:pt x="691007" y="3429825"/>
                </a:cubicBezTo>
                <a:cubicBezTo>
                  <a:pt x="670211" y="3429825"/>
                  <a:pt x="653351" y="3412966"/>
                  <a:pt x="653351" y="3392170"/>
                </a:cubicBezTo>
                <a:cubicBezTo>
                  <a:pt x="653351" y="3371395"/>
                  <a:pt x="670210" y="3354538"/>
                  <a:pt x="691007" y="3354538"/>
                </a:cubicBezTo>
                <a:close/>
                <a:moveTo>
                  <a:pt x="2838951" y="3344901"/>
                </a:moveTo>
                <a:cubicBezTo>
                  <a:pt x="2823485" y="3344901"/>
                  <a:pt x="2810947" y="3357438"/>
                  <a:pt x="2810947" y="3372904"/>
                </a:cubicBezTo>
                <a:cubicBezTo>
                  <a:pt x="2810947" y="3388370"/>
                  <a:pt x="2823485" y="3400908"/>
                  <a:pt x="2838951" y="3400908"/>
                </a:cubicBezTo>
                <a:cubicBezTo>
                  <a:pt x="2854417" y="3400908"/>
                  <a:pt x="2866954" y="3388370"/>
                  <a:pt x="2866954" y="3372905"/>
                </a:cubicBezTo>
                <a:cubicBezTo>
                  <a:pt x="2866954" y="3357438"/>
                  <a:pt x="2854417" y="3344901"/>
                  <a:pt x="2838951" y="3344901"/>
                </a:cubicBezTo>
                <a:close/>
                <a:moveTo>
                  <a:pt x="2849302" y="3277400"/>
                </a:moveTo>
                <a:cubicBezTo>
                  <a:pt x="2833836" y="3277400"/>
                  <a:pt x="2821298" y="3289938"/>
                  <a:pt x="2821298" y="3305404"/>
                </a:cubicBezTo>
                <a:cubicBezTo>
                  <a:pt x="2821298" y="3320869"/>
                  <a:pt x="2833836" y="3333407"/>
                  <a:pt x="2849302" y="3333407"/>
                </a:cubicBezTo>
                <a:cubicBezTo>
                  <a:pt x="2864768" y="3333407"/>
                  <a:pt x="2877305" y="3320869"/>
                  <a:pt x="2877305" y="3305404"/>
                </a:cubicBezTo>
                <a:cubicBezTo>
                  <a:pt x="2877305" y="3289938"/>
                  <a:pt x="2864768" y="3277400"/>
                  <a:pt x="2849302" y="3277400"/>
                </a:cubicBezTo>
                <a:close/>
                <a:moveTo>
                  <a:pt x="128334" y="3275523"/>
                </a:moveTo>
                <a:cubicBezTo>
                  <a:pt x="143799" y="3275523"/>
                  <a:pt x="156337" y="3288060"/>
                  <a:pt x="156337" y="3303525"/>
                </a:cubicBezTo>
                <a:cubicBezTo>
                  <a:pt x="156337" y="3318991"/>
                  <a:pt x="143799" y="3331531"/>
                  <a:pt x="128334" y="3331531"/>
                </a:cubicBezTo>
                <a:cubicBezTo>
                  <a:pt x="112868" y="3331531"/>
                  <a:pt x="100330" y="3318991"/>
                  <a:pt x="100330" y="3303525"/>
                </a:cubicBezTo>
                <a:cubicBezTo>
                  <a:pt x="100330" y="3288060"/>
                  <a:pt x="112868" y="3275523"/>
                  <a:pt x="128334" y="3275523"/>
                </a:cubicBezTo>
                <a:close/>
                <a:moveTo>
                  <a:pt x="755586" y="3266851"/>
                </a:moveTo>
                <a:cubicBezTo>
                  <a:pt x="776383" y="3266851"/>
                  <a:pt x="793242" y="3283707"/>
                  <a:pt x="793242" y="3304501"/>
                </a:cubicBezTo>
                <a:cubicBezTo>
                  <a:pt x="793242" y="3325300"/>
                  <a:pt x="776384" y="3342159"/>
                  <a:pt x="755586" y="3342159"/>
                </a:cubicBezTo>
                <a:cubicBezTo>
                  <a:pt x="734790" y="3342159"/>
                  <a:pt x="717931" y="3325300"/>
                  <a:pt x="717931" y="3304501"/>
                </a:cubicBezTo>
                <a:cubicBezTo>
                  <a:pt x="717931" y="3283707"/>
                  <a:pt x="734789" y="3266851"/>
                  <a:pt x="755586" y="3266851"/>
                </a:cubicBezTo>
                <a:close/>
                <a:moveTo>
                  <a:pt x="5811068" y="3257398"/>
                </a:moveTo>
                <a:cubicBezTo>
                  <a:pt x="5770212" y="3257398"/>
                  <a:pt x="5737091" y="3290519"/>
                  <a:pt x="5737091" y="3331376"/>
                </a:cubicBezTo>
                <a:cubicBezTo>
                  <a:pt x="5737091" y="3372232"/>
                  <a:pt x="5770212" y="3405353"/>
                  <a:pt x="5811068" y="3405353"/>
                </a:cubicBezTo>
                <a:cubicBezTo>
                  <a:pt x="5851925" y="3405353"/>
                  <a:pt x="5885046" y="3372232"/>
                  <a:pt x="5885046" y="3331376"/>
                </a:cubicBezTo>
                <a:cubicBezTo>
                  <a:pt x="5885046" y="3290519"/>
                  <a:pt x="5851925" y="3257398"/>
                  <a:pt x="5811068" y="3257398"/>
                </a:cubicBezTo>
                <a:close/>
                <a:moveTo>
                  <a:pt x="854012" y="3247621"/>
                </a:moveTo>
                <a:cubicBezTo>
                  <a:pt x="875404" y="3247621"/>
                  <a:pt x="892747" y="3264959"/>
                  <a:pt x="892747" y="3286348"/>
                </a:cubicBezTo>
                <a:cubicBezTo>
                  <a:pt x="892747" y="3307740"/>
                  <a:pt x="875404" y="3325082"/>
                  <a:pt x="854012" y="3325082"/>
                </a:cubicBezTo>
                <a:cubicBezTo>
                  <a:pt x="832619" y="3325082"/>
                  <a:pt x="815277" y="3307740"/>
                  <a:pt x="815277" y="3286348"/>
                </a:cubicBezTo>
                <a:cubicBezTo>
                  <a:pt x="815277" y="3264959"/>
                  <a:pt x="832619" y="3247621"/>
                  <a:pt x="854012" y="3247621"/>
                </a:cubicBezTo>
                <a:close/>
                <a:moveTo>
                  <a:pt x="4600060" y="3236633"/>
                </a:moveTo>
                <a:cubicBezTo>
                  <a:pt x="4559203" y="3236633"/>
                  <a:pt x="4526082" y="3269754"/>
                  <a:pt x="4526082" y="3310611"/>
                </a:cubicBezTo>
                <a:cubicBezTo>
                  <a:pt x="4526082" y="3351467"/>
                  <a:pt x="4559203" y="3384588"/>
                  <a:pt x="4600060" y="3384588"/>
                </a:cubicBezTo>
                <a:cubicBezTo>
                  <a:pt x="4640916" y="3384588"/>
                  <a:pt x="4674037" y="3351467"/>
                  <a:pt x="4674037" y="3310611"/>
                </a:cubicBezTo>
                <a:cubicBezTo>
                  <a:pt x="4674037" y="3269754"/>
                  <a:pt x="4640916" y="3236633"/>
                  <a:pt x="4600060" y="3236633"/>
                </a:cubicBezTo>
                <a:close/>
                <a:moveTo>
                  <a:pt x="494793" y="3204890"/>
                </a:moveTo>
                <a:cubicBezTo>
                  <a:pt x="568896" y="3204890"/>
                  <a:pt x="628968" y="3264953"/>
                  <a:pt x="628968" y="3339052"/>
                </a:cubicBezTo>
                <a:cubicBezTo>
                  <a:pt x="628968" y="3413124"/>
                  <a:pt x="568896" y="3473196"/>
                  <a:pt x="494793" y="3473196"/>
                </a:cubicBezTo>
                <a:cubicBezTo>
                  <a:pt x="420689" y="3473196"/>
                  <a:pt x="360617" y="3413124"/>
                  <a:pt x="360617" y="3339052"/>
                </a:cubicBezTo>
                <a:cubicBezTo>
                  <a:pt x="360617" y="3264953"/>
                  <a:pt x="420689" y="3204890"/>
                  <a:pt x="494793" y="3204890"/>
                </a:cubicBezTo>
                <a:close/>
                <a:moveTo>
                  <a:pt x="28004" y="3202913"/>
                </a:moveTo>
                <a:cubicBezTo>
                  <a:pt x="43469" y="3202913"/>
                  <a:pt x="56007" y="3215462"/>
                  <a:pt x="56007" y="3230924"/>
                </a:cubicBezTo>
                <a:cubicBezTo>
                  <a:pt x="56007" y="3246388"/>
                  <a:pt x="43469" y="3258923"/>
                  <a:pt x="28004" y="3258923"/>
                </a:cubicBezTo>
                <a:cubicBezTo>
                  <a:pt x="12538" y="3258923"/>
                  <a:pt x="0" y="3246388"/>
                  <a:pt x="0" y="3230924"/>
                </a:cubicBezTo>
                <a:cubicBezTo>
                  <a:pt x="0" y="3215462"/>
                  <a:pt x="12538" y="3202913"/>
                  <a:pt x="28004" y="3202913"/>
                </a:cubicBezTo>
                <a:close/>
                <a:moveTo>
                  <a:pt x="2871781" y="3194406"/>
                </a:moveTo>
                <a:cubicBezTo>
                  <a:pt x="2856315" y="3194406"/>
                  <a:pt x="2843777" y="3206944"/>
                  <a:pt x="2843777" y="3222410"/>
                </a:cubicBezTo>
                <a:cubicBezTo>
                  <a:pt x="2843777" y="3237875"/>
                  <a:pt x="2856315" y="3250413"/>
                  <a:pt x="2871781" y="3250413"/>
                </a:cubicBezTo>
                <a:cubicBezTo>
                  <a:pt x="2887246" y="3250413"/>
                  <a:pt x="2899784" y="3237875"/>
                  <a:pt x="2899784" y="3222410"/>
                </a:cubicBezTo>
                <a:cubicBezTo>
                  <a:pt x="2899784" y="3206944"/>
                  <a:pt x="2887246" y="3194406"/>
                  <a:pt x="2871781" y="3194406"/>
                </a:cubicBezTo>
                <a:close/>
                <a:moveTo>
                  <a:pt x="135256" y="3190180"/>
                </a:moveTo>
                <a:cubicBezTo>
                  <a:pt x="150721" y="3190180"/>
                  <a:pt x="163259" y="3202718"/>
                  <a:pt x="163259" y="3218183"/>
                </a:cubicBezTo>
                <a:cubicBezTo>
                  <a:pt x="163259" y="3233649"/>
                  <a:pt x="150721" y="3246186"/>
                  <a:pt x="135256" y="3246186"/>
                </a:cubicBezTo>
                <a:cubicBezTo>
                  <a:pt x="119790" y="3246186"/>
                  <a:pt x="107252" y="3233649"/>
                  <a:pt x="107252" y="3218183"/>
                </a:cubicBezTo>
                <a:cubicBezTo>
                  <a:pt x="107252" y="3202718"/>
                  <a:pt x="119790" y="3190180"/>
                  <a:pt x="135256" y="3190180"/>
                </a:cubicBezTo>
                <a:close/>
                <a:moveTo>
                  <a:pt x="3406386" y="3181261"/>
                </a:moveTo>
                <a:cubicBezTo>
                  <a:pt x="3365529" y="3181261"/>
                  <a:pt x="3332409" y="3214382"/>
                  <a:pt x="3332409" y="3255239"/>
                </a:cubicBezTo>
                <a:cubicBezTo>
                  <a:pt x="3332409" y="3296095"/>
                  <a:pt x="3365529" y="3329216"/>
                  <a:pt x="3406386" y="3329216"/>
                </a:cubicBezTo>
                <a:cubicBezTo>
                  <a:pt x="3447243" y="3329216"/>
                  <a:pt x="3480364" y="3296095"/>
                  <a:pt x="3480364" y="3255239"/>
                </a:cubicBezTo>
                <a:cubicBezTo>
                  <a:pt x="3480364" y="3214382"/>
                  <a:pt x="3447243" y="3181261"/>
                  <a:pt x="3406386" y="3181261"/>
                </a:cubicBezTo>
                <a:close/>
                <a:moveTo>
                  <a:pt x="704849" y="3160822"/>
                </a:moveTo>
                <a:cubicBezTo>
                  <a:pt x="725646" y="3160822"/>
                  <a:pt x="742505" y="3177685"/>
                  <a:pt x="742505" y="3198480"/>
                </a:cubicBezTo>
                <a:cubicBezTo>
                  <a:pt x="742505" y="3219275"/>
                  <a:pt x="725647" y="3236131"/>
                  <a:pt x="704849" y="3236131"/>
                </a:cubicBezTo>
                <a:cubicBezTo>
                  <a:pt x="684053" y="3236131"/>
                  <a:pt x="667194" y="3219275"/>
                  <a:pt x="667194" y="3198480"/>
                </a:cubicBezTo>
                <a:cubicBezTo>
                  <a:pt x="667194" y="3177685"/>
                  <a:pt x="684052" y="3160822"/>
                  <a:pt x="704849" y="3160822"/>
                </a:cubicBezTo>
                <a:close/>
                <a:moveTo>
                  <a:pt x="5084437" y="3158020"/>
                </a:moveTo>
                <a:cubicBezTo>
                  <a:pt x="5068970" y="3158020"/>
                  <a:pt x="5056433" y="3170558"/>
                  <a:pt x="5056433" y="3186023"/>
                </a:cubicBezTo>
                <a:cubicBezTo>
                  <a:pt x="5056433" y="3201489"/>
                  <a:pt x="5068971" y="3214027"/>
                  <a:pt x="5084437" y="3214027"/>
                </a:cubicBezTo>
                <a:cubicBezTo>
                  <a:pt x="5099903" y="3214027"/>
                  <a:pt x="5112441" y="3201489"/>
                  <a:pt x="5112441" y="3186023"/>
                </a:cubicBezTo>
                <a:cubicBezTo>
                  <a:pt x="5112441" y="3170558"/>
                  <a:pt x="5099903" y="3158020"/>
                  <a:pt x="5084437" y="3158020"/>
                </a:cubicBezTo>
                <a:close/>
                <a:moveTo>
                  <a:pt x="896302" y="3140057"/>
                </a:moveTo>
                <a:cubicBezTo>
                  <a:pt x="917098" y="3140057"/>
                  <a:pt x="933958" y="3156910"/>
                  <a:pt x="933958" y="3177707"/>
                </a:cubicBezTo>
                <a:cubicBezTo>
                  <a:pt x="933958" y="3198500"/>
                  <a:pt x="917099" y="3215361"/>
                  <a:pt x="896302" y="3215361"/>
                </a:cubicBezTo>
                <a:cubicBezTo>
                  <a:pt x="875505" y="3215361"/>
                  <a:pt x="858646" y="3198500"/>
                  <a:pt x="858646" y="3177707"/>
                </a:cubicBezTo>
                <a:cubicBezTo>
                  <a:pt x="858646" y="3156910"/>
                  <a:pt x="875505" y="3140057"/>
                  <a:pt x="896302" y="3140057"/>
                </a:cubicBezTo>
                <a:close/>
                <a:moveTo>
                  <a:pt x="511747" y="3124906"/>
                </a:moveTo>
                <a:cubicBezTo>
                  <a:pt x="527212" y="3124906"/>
                  <a:pt x="539750" y="3137443"/>
                  <a:pt x="539750" y="3152908"/>
                </a:cubicBezTo>
                <a:cubicBezTo>
                  <a:pt x="539750" y="3168372"/>
                  <a:pt x="527212" y="3180912"/>
                  <a:pt x="511747" y="3180912"/>
                </a:cubicBezTo>
                <a:cubicBezTo>
                  <a:pt x="496281" y="3180912"/>
                  <a:pt x="483743" y="3168372"/>
                  <a:pt x="483743" y="3152908"/>
                </a:cubicBezTo>
                <a:cubicBezTo>
                  <a:pt x="483743" y="3137443"/>
                  <a:pt x="496281" y="3124906"/>
                  <a:pt x="511747" y="3124906"/>
                </a:cubicBezTo>
                <a:close/>
                <a:moveTo>
                  <a:pt x="2908102" y="3092298"/>
                </a:moveTo>
                <a:cubicBezTo>
                  <a:pt x="2892637" y="3092298"/>
                  <a:pt x="2880099" y="3104836"/>
                  <a:pt x="2880099" y="3120302"/>
                </a:cubicBezTo>
                <a:cubicBezTo>
                  <a:pt x="2880099" y="3135768"/>
                  <a:pt x="2892637" y="3148305"/>
                  <a:pt x="2908102" y="3148305"/>
                </a:cubicBezTo>
                <a:cubicBezTo>
                  <a:pt x="2923568" y="3148305"/>
                  <a:pt x="2936106" y="3135768"/>
                  <a:pt x="2936106" y="3120302"/>
                </a:cubicBezTo>
                <a:cubicBezTo>
                  <a:pt x="2936106" y="3104836"/>
                  <a:pt x="2923568" y="3092298"/>
                  <a:pt x="2908102" y="3092298"/>
                </a:cubicBezTo>
                <a:close/>
                <a:moveTo>
                  <a:pt x="5055609" y="3083090"/>
                </a:moveTo>
                <a:cubicBezTo>
                  <a:pt x="5040142" y="3083090"/>
                  <a:pt x="5027605" y="3095628"/>
                  <a:pt x="5027605" y="3111094"/>
                </a:cubicBezTo>
                <a:cubicBezTo>
                  <a:pt x="5027605" y="3126559"/>
                  <a:pt x="5040143" y="3139097"/>
                  <a:pt x="5055609" y="3139097"/>
                </a:cubicBezTo>
                <a:cubicBezTo>
                  <a:pt x="5071075" y="3139097"/>
                  <a:pt x="5083612" y="3126559"/>
                  <a:pt x="5083612" y="3111094"/>
                </a:cubicBezTo>
                <a:cubicBezTo>
                  <a:pt x="5083612" y="3095628"/>
                  <a:pt x="5071074" y="3083090"/>
                  <a:pt x="5055609" y="3083090"/>
                </a:cubicBezTo>
                <a:close/>
                <a:moveTo>
                  <a:pt x="4510079" y="3074010"/>
                </a:moveTo>
                <a:cubicBezTo>
                  <a:pt x="4469223" y="3074010"/>
                  <a:pt x="4436102" y="3107131"/>
                  <a:pt x="4436102" y="3147987"/>
                </a:cubicBezTo>
                <a:cubicBezTo>
                  <a:pt x="4436102" y="3188844"/>
                  <a:pt x="4469223" y="3221965"/>
                  <a:pt x="4510079" y="3221965"/>
                </a:cubicBezTo>
                <a:cubicBezTo>
                  <a:pt x="4550936" y="3221965"/>
                  <a:pt x="4584057" y="3188844"/>
                  <a:pt x="4584057" y="3147987"/>
                </a:cubicBezTo>
                <a:cubicBezTo>
                  <a:pt x="4584057" y="3107131"/>
                  <a:pt x="4550936" y="3074010"/>
                  <a:pt x="4510079" y="3074010"/>
                </a:cubicBezTo>
                <a:close/>
                <a:moveTo>
                  <a:pt x="351980" y="3063378"/>
                </a:moveTo>
                <a:cubicBezTo>
                  <a:pt x="386454" y="3063378"/>
                  <a:pt x="414401" y="3091316"/>
                  <a:pt x="414401" y="3125801"/>
                </a:cubicBezTo>
                <a:cubicBezTo>
                  <a:pt x="414401" y="3160264"/>
                  <a:pt x="386454" y="3188215"/>
                  <a:pt x="351980" y="3188215"/>
                </a:cubicBezTo>
                <a:cubicBezTo>
                  <a:pt x="317506" y="3188215"/>
                  <a:pt x="289560" y="3160264"/>
                  <a:pt x="289560" y="3125801"/>
                </a:cubicBezTo>
                <a:cubicBezTo>
                  <a:pt x="289560" y="3091316"/>
                  <a:pt x="317506" y="3063378"/>
                  <a:pt x="351980" y="3063378"/>
                </a:cubicBezTo>
                <a:close/>
                <a:moveTo>
                  <a:pt x="6132823" y="3053182"/>
                </a:moveTo>
                <a:cubicBezTo>
                  <a:pt x="6082357" y="3053182"/>
                  <a:pt x="6041446" y="3094093"/>
                  <a:pt x="6041446" y="3144558"/>
                </a:cubicBezTo>
                <a:cubicBezTo>
                  <a:pt x="6041446" y="3195024"/>
                  <a:pt x="6082357" y="3235935"/>
                  <a:pt x="6132823" y="3235935"/>
                </a:cubicBezTo>
                <a:cubicBezTo>
                  <a:pt x="6183289" y="3235935"/>
                  <a:pt x="6224199" y="3195024"/>
                  <a:pt x="6224199" y="3144558"/>
                </a:cubicBezTo>
                <a:cubicBezTo>
                  <a:pt x="6224199" y="3094093"/>
                  <a:pt x="6183289" y="3053182"/>
                  <a:pt x="6132823" y="3053182"/>
                </a:cubicBezTo>
                <a:close/>
                <a:moveTo>
                  <a:pt x="1775579" y="3052610"/>
                </a:moveTo>
                <a:cubicBezTo>
                  <a:pt x="1725113" y="3052610"/>
                  <a:pt x="1684203" y="3093521"/>
                  <a:pt x="1684203" y="3143986"/>
                </a:cubicBezTo>
                <a:cubicBezTo>
                  <a:pt x="1684203" y="3194452"/>
                  <a:pt x="1725113" y="3235363"/>
                  <a:pt x="1775579" y="3235363"/>
                </a:cubicBezTo>
                <a:cubicBezTo>
                  <a:pt x="1826045" y="3235363"/>
                  <a:pt x="1866956" y="3194452"/>
                  <a:pt x="1866956" y="3143986"/>
                </a:cubicBezTo>
                <a:cubicBezTo>
                  <a:pt x="1866956" y="3093521"/>
                  <a:pt x="1826045" y="3052610"/>
                  <a:pt x="1775579" y="3052610"/>
                </a:cubicBezTo>
                <a:close/>
                <a:moveTo>
                  <a:pt x="144526" y="3046779"/>
                </a:moveTo>
                <a:cubicBezTo>
                  <a:pt x="165323" y="3046779"/>
                  <a:pt x="182182" y="3063640"/>
                  <a:pt x="182182" y="3084428"/>
                </a:cubicBezTo>
                <a:cubicBezTo>
                  <a:pt x="182182" y="3105240"/>
                  <a:pt x="165323" y="3122101"/>
                  <a:pt x="144526" y="3122101"/>
                </a:cubicBezTo>
                <a:cubicBezTo>
                  <a:pt x="123730" y="3122101"/>
                  <a:pt x="106871" y="3105240"/>
                  <a:pt x="106871" y="3084428"/>
                </a:cubicBezTo>
                <a:cubicBezTo>
                  <a:pt x="106871" y="3063640"/>
                  <a:pt x="123730" y="3046779"/>
                  <a:pt x="144526" y="3046779"/>
                </a:cubicBezTo>
                <a:close/>
                <a:moveTo>
                  <a:pt x="3506716" y="3035973"/>
                </a:moveTo>
                <a:cubicBezTo>
                  <a:pt x="3465859" y="3035973"/>
                  <a:pt x="3432739" y="3069094"/>
                  <a:pt x="3432739" y="3109951"/>
                </a:cubicBezTo>
                <a:cubicBezTo>
                  <a:pt x="3432739" y="3150807"/>
                  <a:pt x="3465859" y="3183928"/>
                  <a:pt x="3506716" y="3183928"/>
                </a:cubicBezTo>
                <a:cubicBezTo>
                  <a:pt x="3547573" y="3183928"/>
                  <a:pt x="3580694" y="3150807"/>
                  <a:pt x="3580694" y="3109951"/>
                </a:cubicBezTo>
                <a:cubicBezTo>
                  <a:pt x="3580694" y="3069094"/>
                  <a:pt x="3547573" y="3035973"/>
                  <a:pt x="3506716" y="3035973"/>
                </a:cubicBezTo>
                <a:close/>
                <a:moveTo>
                  <a:pt x="801625" y="3005968"/>
                </a:moveTo>
                <a:cubicBezTo>
                  <a:pt x="836099" y="3005968"/>
                  <a:pt x="864045" y="3033906"/>
                  <a:pt x="864045" y="3068382"/>
                </a:cubicBezTo>
                <a:cubicBezTo>
                  <a:pt x="864045" y="3102863"/>
                  <a:pt x="836099" y="3130808"/>
                  <a:pt x="801625" y="3130808"/>
                </a:cubicBezTo>
                <a:cubicBezTo>
                  <a:pt x="767151" y="3130808"/>
                  <a:pt x="739205" y="3102863"/>
                  <a:pt x="739205" y="3068382"/>
                </a:cubicBezTo>
                <a:cubicBezTo>
                  <a:pt x="739205" y="3033906"/>
                  <a:pt x="767151" y="3005968"/>
                  <a:pt x="801625" y="3005968"/>
                </a:cubicBezTo>
                <a:close/>
                <a:moveTo>
                  <a:pt x="5011602" y="2999588"/>
                </a:moveTo>
                <a:cubicBezTo>
                  <a:pt x="4996136" y="2999588"/>
                  <a:pt x="4983598" y="3012126"/>
                  <a:pt x="4983598" y="3027592"/>
                </a:cubicBezTo>
                <a:cubicBezTo>
                  <a:pt x="4983598" y="3043057"/>
                  <a:pt x="4996136" y="3055595"/>
                  <a:pt x="5011602" y="3055595"/>
                </a:cubicBezTo>
                <a:cubicBezTo>
                  <a:pt x="5027069" y="3055595"/>
                  <a:pt x="5039606" y="3043057"/>
                  <a:pt x="5039606" y="3027592"/>
                </a:cubicBezTo>
                <a:cubicBezTo>
                  <a:pt x="5039606" y="3012126"/>
                  <a:pt x="5027068" y="2999588"/>
                  <a:pt x="5011602" y="2999588"/>
                </a:cubicBezTo>
                <a:close/>
                <a:moveTo>
                  <a:pt x="2961760" y="2981617"/>
                </a:moveTo>
                <a:cubicBezTo>
                  <a:pt x="2946294" y="2981617"/>
                  <a:pt x="2933756" y="2994155"/>
                  <a:pt x="2933756" y="3009620"/>
                </a:cubicBezTo>
                <a:cubicBezTo>
                  <a:pt x="2933756" y="3025086"/>
                  <a:pt x="2946294" y="3037624"/>
                  <a:pt x="2961760" y="3037624"/>
                </a:cubicBezTo>
                <a:cubicBezTo>
                  <a:pt x="2977225" y="3037624"/>
                  <a:pt x="2989763" y="3025086"/>
                  <a:pt x="2989763" y="3009620"/>
                </a:cubicBezTo>
                <a:cubicBezTo>
                  <a:pt x="2989763" y="2994155"/>
                  <a:pt x="2977225" y="2981617"/>
                  <a:pt x="2961760" y="2981617"/>
                </a:cubicBezTo>
                <a:close/>
                <a:moveTo>
                  <a:pt x="158370" y="2952627"/>
                </a:moveTo>
                <a:cubicBezTo>
                  <a:pt x="173836" y="2952627"/>
                  <a:pt x="186373" y="2965165"/>
                  <a:pt x="186373" y="2980631"/>
                </a:cubicBezTo>
                <a:cubicBezTo>
                  <a:pt x="186373" y="2996097"/>
                  <a:pt x="173836" y="3008634"/>
                  <a:pt x="158370" y="3008634"/>
                </a:cubicBezTo>
                <a:cubicBezTo>
                  <a:pt x="142904" y="3008634"/>
                  <a:pt x="130366" y="2996097"/>
                  <a:pt x="130366" y="2980631"/>
                </a:cubicBezTo>
                <a:cubicBezTo>
                  <a:pt x="130366" y="2965165"/>
                  <a:pt x="142904" y="2952627"/>
                  <a:pt x="158370" y="2952627"/>
                </a:cubicBezTo>
                <a:close/>
                <a:moveTo>
                  <a:pt x="917066" y="2950897"/>
                </a:moveTo>
                <a:cubicBezTo>
                  <a:pt x="937862" y="2950897"/>
                  <a:pt x="954722" y="2967751"/>
                  <a:pt x="954722" y="2988546"/>
                </a:cubicBezTo>
                <a:cubicBezTo>
                  <a:pt x="954722" y="3009342"/>
                  <a:pt x="937863" y="3026200"/>
                  <a:pt x="917066" y="3026200"/>
                </a:cubicBezTo>
                <a:cubicBezTo>
                  <a:pt x="896270" y="3026200"/>
                  <a:pt x="879410" y="3009342"/>
                  <a:pt x="879410" y="2988546"/>
                </a:cubicBezTo>
                <a:cubicBezTo>
                  <a:pt x="879410" y="2967751"/>
                  <a:pt x="896269" y="2950897"/>
                  <a:pt x="917066" y="2950897"/>
                </a:cubicBezTo>
                <a:close/>
                <a:moveTo>
                  <a:pt x="531876" y="2948042"/>
                </a:moveTo>
                <a:cubicBezTo>
                  <a:pt x="572733" y="2948042"/>
                  <a:pt x="605854" y="2981164"/>
                  <a:pt x="605854" y="3022017"/>
                </a:cubicBezTo>
                <a:cubicBezTo>
                  <a:pt x="605854" y="3062872"/>
                  <a:pt x="572733" y="3095992"/>
                  <a:pt x="531876" y="3095992"/>
                </a:cubicBezTo>
                <a:cubicBezTo>
                  <a:pt x="491020" y="3095992"/>
                  <a:pt x="457899" y="3062872"/>
                  <a:pt x="457899" y="3022017"/>
                </a:cubicBezTo>
                <a:cubicBezTo>
                  <a:pt x="457899" y="2981164"/>
                  <a:pt x="491020" y="2948042"/>
                  <a:pt x="531876" y="2948042"/>
                </a:cubicBezTo>
                <a:close/>
                <a:moveTo>
                  <a:pt x="4371713" y="2945994"/>
                </a:moveTo>
                <a:cubicBezTo>
                  <a:pt x="4330856" y="2945994"/>
                  <a:pt x="4297735" y="2979115"/>
                  <a:pt x="4297735" y="3019971"/>
                </a:cubicBezTo>
                <a:cubicBezTo>
                  <a:pt x="4297735" y="3060828"/>
                  <a:pt x="4330856" y="3093949"/>
                  <a:pt x="4371713" y="3093949"/>
                </a:cubicBezTo>
                <a:cubicBezTo>
                  <a:pt x="4412569" y="3093949"/>
                  <a:pt x="4445691" y="3060828"/>
                  <a:pt x="4445691" y="3019971"/>
                </a:cubicBezTo>
                <a:cubicBezTo>
                  <a:pt x="4445691" y="2979115"/>
                  <a:pt x="4412569" y="2945994"/>
                  <a:pt x="4371713" y="2945994"/>
                </a:cubicBezTo>
                <a:close/>
                <a:moveTo>
                  <a:pt x="700087" y="2920247"/>
                </a:moveTo>
                <a:cubicBezTo>
                  <a:pt x="729966" y="2920247"/>
                  <a:pt x="754189" y="2944469"/>
                  <a:pt x="754189" y="2974349"/>
                </a:cubicBezTo>
                <a:cubicBezTo>
                  <a:pt x="754189" y="3004229"/>
                  <a:pt x="729966" y="3028450"/>
                  <a:pt x="700087" y="3028450"/>
                </a:cubicBezTo>
                <a:cubicBezTo>
                  <a:pt x="670207" y="3028450"/>
                  <a:pt x="645985" y="3004229"/>
                  <a:pt x="645985" y="2974349"/>
                </a:cubicBezTo>
                <a:cubicBezTo>
                  <a:pt x="645985" y="2944469"/>
                  <a:pt x="670207" y="2920247"/>
                  <a:pt x="700087" y="2920247"/>
                </a:cubicBezTo>
                <a:close/>
                <a:moveTo>
                  <a:pt x="3648575" y="2918308"/>
                </a:moveTo>
                <a:cubicBezTo>
                  <a:pt x="3607719" y="2918308"/>
                  <a:pt x="3574598" y="2951429"/>
                  <a:pt x="3574598" y="2992286"/>
                </a:cubicBezTo>
                <a:cubicBezTo>
                  <a:pt x="3574598" y="3033142"/>
                  <a:pt x="3607719" y="3066263"/>
                  <a:pt x="3648575" y="3066263"/>
                </a:cubicBezTo>
                <a:cubicBezTo>
                  <a:pt x="3689432" y="3066263"/>
                  <a:pt x="3722553" y="3033142"/>
                  <a:pt x="3722553" y="2992286"/>
                </a:cubicBezTo>
                <a:cubicBezTo>
                  <a:pt x="3722553" y="2951429"/>
                  <a:pt x="3689432" y="2918308"/>
                  <a:pt x="3648575" y="2918308"/>
                </a:cubicBezTo>
                <a:close/>
                <a:moveTo>
                  <a:pt x="4959914" y="2903766"/>
                </a:moveTo>
                <a:cubicBezTo>
                  <a:pt x="4944448" y="2903766"/>
                  <a:pt x="4931910" y="2916304"/>
                  <a:pt x="4931910" y="2931770"/>
                </a:cubicBezTo>
                <a:cubicBezTo>
                  <a:pt x="4931910" y="2947235"/>
                  <a:pt x="4944448" y="2959773"/>
                  <a:pt x="4959914" y="2959773"/>
                </a:cubicBezTo>
                <a:cubicBezTo>
                  <a:pt x="4975381" y="2959773"/>
                  <a:pt x="4987918" y="2947235"/>
                  <a:pt x="4987918" y="2931770"/>
                </a:cubicBezTo>
                <a:cubicBezTo>
                  <a:pt x="4987918" y="2916304"/>
                  <a:pt x="4975380" y="2903766"/>
                  <a:pt x="4959914" y="2903766"/>
                </a:cubicBezTo>
                <a:close/>
                <a:moveTo>
                  <a:pt x="176785" y="2864935"/>
                </a:moveTo>
                <a:cubicBezTo>
                  <a:pt x="192250" y="2864935"/>
                  <a:pt x="204788" y="2877471"/>
                  <a:pt x="204788" y="2892936"/>
                </a:cubicBezTo>
                <a:cubicBezTo>
                  <a:pt x="204788" y="2908402"/>
                  <a:pt x="192250" y="2920941"/>
                  <a:pt x="176785" y="2920941"/>
                </a:cubicBezTo>
                <a:cubicBezTo>
                  <a:pt x="161319" y="2920941"/>
                  <a:pt x="148781" y="2908402"/>
                  <a:pt x="148781" y="2892936"/>
                </a:cubicBezTo>
                <a:cubicBezTo>
                  <a:pt x="148781" y="2877471"/>
                  <a:pt x="161319" y="2864935"/>
                  <a:pt x="176785" y="2864935"/>
                </a:cubicBezTo>
                <a:close/>
                <a:moveTo>
                  <a:pt x="552260" y="2856923"/>
                </a:moveTo>
                <a:cubicBezTo>
                  <a:pt x="573056" y="2856923"/>
                  <a:pt x="589915" y="2873781"/>
                  <a:pt x="589915" y="2894577"/>
                </a:cubicBezTo>
                <a:cubicBezTo>
                  <a:pt x="589915" y="2915372"/>
                  <a:pt x="573056" y="2932233"/>
                  <a:pt x="552260" y="2932233"/>
                </a:cubicBezTo>
                <a:cubicBezTo>
                  <a:pt x="531463" y="2932233"/>
                  <a:pt x="514604" y="2915372"/>
                  <a:pt x="514604" y="2894577"/>
                </a:cubicBezTo>
                <a:cubicBezTo>
                  <a:pt x="514604" y="2873781"/>
                  <a:pt x="531463" y="2856923"/>
                  <a:pt x="552260" y="2856923"/>
                </a:cubicBezTo>
                <a:close/>
                <a:moveTo>
                  <a:pt x="4191754" y="2849093"/>
                </a:moveTo>
                <a:cubicBezTo>
                  <a:pt x="4150897" y="2849093"/>
                  <a:pt x="4117777" y="2882214"/>
                  <a:pt x="4117777" y="2923070"/>
                </a:cubicBezTo>
                <a:cubicBezTo>
                  <a:pt x="4117777" y="2963927"/>
                  <a:pt x="4150897" y="2997048"/>
                  <a:pt x="4191754" y="2997048"/>
                </a:cubicBezTo>
                <a:cubicBezTo>
                  <a:pt x="4232611" y="2997048"/>
                  <a:pt x="4265732" y="2963927"/>
                  <a:pt x="4265732" y="2923070"/>
                </a:cubicBezTo>
                <a:cubicBezTo>
                  <a:pt x="4265732" y="2882214"/>
                  <a:pt x="4232611" y="2849093"/>
                  <a:pt x="4191754" y="2849093"/>
                </a:cubicBezTo>
                <a:close/>
                <a:moveTo>
                  <a:pt x="3804278" y="2845664"/>
                </a:moveTo>
                <a:cubicBezTo>
                  <a:pt x="3763421" y="2845664"/>
                  <a:pt x="3730300" y="2878785"/>
                  <a:pt x="3730300" y="2919642"/>
                </a:cubicBezTo>
                <a:cubicBezTo>
                  <a:pt x="3730300" y="2960498"/>
                  <a:pt x="3763421" y="2993619"/>
                  <a:pt x="3804278" y="2993619"/>
                </a:cubicBezTo>
                <a:cubicBezTo>
                  <a:pt x="3845134" y="2993619"/>
                  <a:pt x="3878255" y="2960498"/>
                  <a:pt x="3878255" y="2919642"/>
                </a:cubicBezTo>
                <a:cubicBezTo>
                  <a:pt x="3878255" y="2878785"/>
                  <a:pt x="3845134" y="2845664"/>
                  <a:pt x="3804278" y="2845664"/>
                </a:cubicBezTo>
                <a:close/>
                <a:moveTo>
                  <a:pt x="847281" y="2835018"/>
                </a:moveTo>
                <a:cubicBezTo>
                  <a:pt x="877161" y="2835018"/>
                  <a:pt x="901383" y="2859238"/>
                  <a:pt x="901383" y="2889122"/>
                </a:cubicBezTo>
                <a:cubicBezTo>
                  <a:pt x="901383" y="2918999"/>
                  <a:pt x="877161" y="2943224"/>
                  <a:pt x="847281" y="2943224"/>
                </a:cubicBezTo>
                <a:cubicBezTo>
                  <a:pt x="817402" y="2943224"/>
                  <a:pt x="793179" y="2918999"/>
                  <a:pt x="793179" y="2889122"/>
                </a:cubicBezTo>
                <a:cubicBezTo>
                  <a:pt x="793179" y="2859238"/>
                  <a:pt x="817402" y="2835018"/>
                  <a:pt x="847281" y="2835018"/>
                </a:cubicBezTo>
                <a:close/>
                <a:moveTo>
                  <a:pt x="259843" y="2832734"/>
                </a:moveTo>
                <a:cubicBezTo>
                  <a:pt x="275308" y="2832734"/>
                  <a:pt x="287846" y="2845260"/>
                  <a:pt x="287846" y="2860731"/>
                </a:cubicBezTo>
                <a:cubicBezTo>
                  <a:pt x="287846" y="2876197"/>
                  <a:pt x="275308" y="2888734"/>
                  <a:pt x="259843" y="2888734"/>
                </a:cubicBezTo>
                <a:cubicBezTo>
                  <a:pt x="244377" y="2888734"/>
                  <a:pt x="231839" y="2876197"/>
                  <a:pt x="231839" y="2860731"/>
                </a:cubicBezTo>
                <a:cubicBezTo>
                  <a:pt x="231839" y="2845260"/>
                  <a:pt x="244377" y="2832734"/>
                  <a:pt x="259843" y="2832734"/>
                </a:cubicBezTo>
                <a:close/>
                <a:moveTo>
                  <a:pt x="5717596" y="2821470"/>
                </a:moveTo>
                <a:cubicBezTo>
                  <a:pt x="5676739" y="2821470"/>
                  <a:pt x="5643618" y="2854591"/>
                  <a:pt x="5643618" y="2895448"/>
                </a:cubicBezTo>
                <a:cubicBezTo>
                  <a:pt x="5643618" y="2936304"/>
                  <a:pt x="5676739" y="2969425"/>
                  <a:pt x="5717596" y="2969425"/>
                </a:cubicBezTo>
                <a:cubicBezTo>
                  <a:pt x="5758452" y="2969425"/>
                  <a:pt x="5791573" y="2936304"/>
                  <a:pt x="5791573" y="2895448"/>
                </a:cubicBezTo>
                <a:cubicBezTo>
                  <a:pt x="5791573" y="2854591"/>
                  <a:pt x="5758452" y="2821470"/>
                  <a:pt x="5717596" y="2821470"/>
                </a:cubicBezTo>
                <a:close/>
                <a:moveTo>
                  <a:pt x="721740" y="2821312"/>
                </a:moveTo>
                <a:cubicBezTo>
                  <a:pt x="742536" y="2821312"/>
                  <a:pt x="759396" y="2838157"/>
                  <a:pt x="759396" y="2858968"/>
                </a:cubicBezTo>
                <a:cubicBezTo>
                  <a:pt x="759396" y="2879760"/>
                  <a:pt x="742537" y="2896622"/>
                  <a:pt x="721740" y="2896622"/>
                </a:cubicBezTo>
                <a:cubicBezTo>
                  <a:pt x="700943" y="2896622"/>
                  <a:pt x="684084" y="2879760"/>
                  <a:pt x="684084" y="2858968"/>
                </a:cubicBezTo>
                <a:cubicBezTo>
                  <a:pt x="684084" y="2838157"/>
                  <a:pt x="700943" y="2821312"/>
                  <a:pt x="721740" y="2821312"/>
                </a:cubicBezTo>
                <a:close/>
                <a:moveTo>
                  <a:pt x="4001509" y="2814549"/>
                </a:moveTo>
                <a:cubicBezTo>
                  <a:pt x="3960652" y="2814549"/>
                  <a:pt x="3927531" y="2847670"/>
                  <a:pt x="3927531" y="2888527"/>
                </a:cubicBezTo>
                <a:cubicBezTo>
                  <a:pt x="3927531" y="2929383"/>
                  <a:pt x="3960652" y="2962504"/>
                  <a:pt x="4001509" y="2962504"/>
                </a:cubicBezTo>
                <a:cubicBezTo>
                  <a:pt x="4042365" y="2962504"/>
                  <a:pt x="4075486" y="2929383"/>
                  <a:pt x="4075486" y="2888527"/>
                </a:cubicBezTo>
                <a:cubicBezTo>
                  <a:pt x="4075486" y="2847670"/>
                  <a:pt x="4042365" y="2814549"/>
                  <a:pt x="4001509" y="2814549"/>
                </a:cubicBezTo>
                <a:close/>
                <a:moveTo>
                  <a:pt x="3070726" y="2805151"/>
                </a:moveTo>
                <a:cubicBezTo>
                  <a:pt x="3055260" y="2805151"/>
                  <a:pt x="3042722" y="2817689"/>
                  <a:pt x="3042722" y="2833155"/>
                </a:cubicBezTo>
                <a:cubicBezTo>
                  <a:pt x="3042722" y="2848620"/>
                  <a:pt x="3055260" y="2861158"/>
                  <a:pt x="3070726" y="2861158"/>
                </a:cubicBezTo>
                <a:cubicBezTo>
                  <a:pt x="3086192" y="2861158"/>
                  <a:pt x="3098729" y="2848620"/>
                  <a:pt x="3098729" y="2833155"/>
                </a:cubicBezTo>
                <a:cubicBezTo>
                  <a:pt x="3098729" y="2817689"/>
                  <a:pt x="3086192" y="2805151"/>
                  <a:pt x="3070726" y="2805151"/>
                </a:cubicBezTo>
                <a:close/>
                <a:moveTo>
                  <a:pt x="4886063" y="2795880"/>
                </a:moveTo>
                <a:cubicBezTo>
                  <a:pt x="4870597" y="2795880"/>
                  <a:pt x="4858059" y="2808418"/>
                  <a:pt x="4858059" y="2823883"/>
                </a:cubicBezTo>
                <a:cubicBezTo>
                  <a:pt x="4858059" y="2839349"/>
                  <a:pt x="4870597" y="2851887"/>
                  <a:pt x="4886063" y="2851887"/>
                </a:cubicBezTo>
                <a:cubicBezTo>
                  <a:pt x="4901530" y="2851887"/>
                  <a:pt x="4914067" y="2839349"/>
                  <a:pt x="4914067" y="2823883"/>
                </a:cubicBezTo>
                <a:cubicBezTo>
                  <a:pt x="4914067" y="2808418"/>
                  <a:pt x="4901529" y="2795880"/>
                  <a:pt x="4886063" y="2795880"/>
                </a:cubicBezTo>
                <a:close/>
                <a:moveTo>
                  <a:pt x="568262" y="2785816"/>
                </a:moveTo>
                <a:cubicBezTo>
                  <a:pt x="583728" y="2785816"/>
                  <a:pt x="596265" y="2798354"/>
                  <a:pt x="596265" y="2813818"/>
                </a:cubicBezTo>
                <a:cubicBezTo>
                  <a:pt x="596265" y="2829284"/>
                  <a:pt x="583728" y="2841822"/>
                  <a:pt x="568262" y="2841822"/>
                </a:cubicBezTo>
                <a:cubicBezTo>
                  <a:pt x="552796" y="2841822"/>
                  <a:pt x="540258" y="2829284"/>
                  <a:pt x="540258" y="2813818"/>
                </a:cubicBezTo>
                <a:cubicBezTo>
                  <a:pt x="540258" y="2798354"/>
                  <a:pt x="552796" y="2785816"/>
                  <a:pt x="568262" y="2785816"/>
                </a:cubicBezTo>
                <a:close/>
                <a:moveTo>
                  <a:pt x="188342" y="2777304"/>
                </a:moveTo>
                <a:cubicBezTo>
                  <a:pt x="203807" y="2777304"/>
                  <a:pt x="216345" y="2789843"/>
                  <a:pt x="216345" y="2805308"/>
                </a:cubicBezTo>
                <a:cubicBezTo>
                  <a:pt x="216345" y="2820774"/>
                  <a:pt x="203807" y="2833312"/>
                  <a:pt x="188342" y="2833312"/>
                </a:cubicBezTo>
                <a:cubicBezTo>
                  <a:pt x="172876" y="2833312"/>
                  <a:pt x="160338" y="2820774"/>
                  <a:pt x="160338" y="2805308"/>
                </a:cubicBezTo>
                <a:cubicBezTo>
                  <a:pt x="160338" y="2789843"/>
                  <a:pt x="172876" y="2777304"/>
                  <a:pt x="188342" y="2777304"/>
                </a:cubicBezTo>
                <a:close/>
                <a:moveTo>
                  <a:pt x="6042843" y="2737523"/>
                </a:moveTo>
                <a:cubicBezTo>
                  <a:pt x="6012963" y="2737523"/>
                  <a:pt x="5988741" y="2761745"/>
                  <a:pt x="5988741" y="2791625"/>
                </a:cubicBezTo>
                <a:cubicBezTo>
                  <a:pt x="5988741" y="2821505"/>
                  <a:pt x="6012963" y="2845727"/>
                  <a:pt x="6042843" y="2845727"/>
                </a:cubicBezTo>
                <a:cubicBezTo>
                  <a:pt x="6072722" y="2845727"/>
                  <a:pt x="6096945" y="2821505"/>
                  <a:pt x="6096945" y="2791625"/>
                </a:cubicBezTo>
                <a:cubicBezTo>
                  <a:pt x="6096945" y="2761745"/>
                  <a:pt x="6072722" y="2737523"/>
                  <a:pt x="6042843" y="2737523"/>
                </a:cubicBezTo>
                <a:close/>
                <a:moveTo>
                  <a:pt x="1865559" y="2736951"/>
                </a:moveTo>
                <a:cubicBezTo>
                  <a:pt x="1835714" y="2736951"/>
                  <a:pt x="1811457" y="2761144"/>
                  <a:pt x="1811457" y="2791053"/>
                </a:cubicBezTo>
                <a:cubicBezTo>
                  <a:pt x="1811457" y="2820898"/>
                  <a:pt x="1835714" y="2845155"/>
                  <a:pt x="1865559" y="2845155"/>
                </a:cubicBezTo>
                <a:cubicBezTo>
                  <a:pt x="1895404" y="2845155"/>
                  <a:pt x="1919661" y="2820962"/>
                  <a:pt x="1919661" y="2791053"/>
                </a:cubicBezTo>
                <a:cubicBezTo>
                  <a:pt x="1919661" y="2761208"/>
                  <a:pt x="1895404" y="2736951"/>
                  <a:pt x="1865559" y="2736951"/>
                </a:cubicBezTo>
                <a:close/>
                <a:moveTo>
                  <a:pt x="584581" y="2719711"/>
                </a:moveTo>
                <a:cubicBezTo>
                  <a:pt x="600047" y="2719711"/>
                  <a:pt x="612585" y="2732249"/>
                  <a:pt x="612585" y="2747714"/>
                </a:cubicBezTo>
                <a:cubicBezTo>
                  <a:pt x="612585" y="2763181"/>
                  <a:pt x="600048" y="2775718"/>
                  <a:pt x="584581" y="2775718"/>
                </a:cubicBezTo>
                <a:cubicBezTo>
                  <a:pt x="569115" y="2775718"/>
                  <a:pt x="556578" y="2763181"/>
                  <a:pt x="556578" y="2747714"/>
                </a:cubicBezTo>
                <a:cubicBezTo>
                  <a:pt x="556578" y="2732249"/>
                  <a:pt x="569115" y="2719711"/>
                  <a:pt x="584581" y="2719711"/>
                </a:cubicBezTo>
                <a:close/>
                <a:moveTo>
                  <a:pt x="202185" y="2712724"/>
                </a:moveTo>
                <a:cubicBezTo>
                  <a:pt x="217650" y="2712724"/>
                  <a:pt x="230188" y="2725262"/>
                  <a:pt x="230188" y="2740728"/>
                </a:cubicBezTo>
                <a:cubicBezTo>
                  <a:pt x="230188" y="2756194"/>
                  <a:pt x="217650" y="2768732"/>
                  <a:pt x="202185" y="2768732"/>
                </a:cubicBezTo>
                <a:cubicBezTo>
                  <a:pt x="186719" y="2768732"/>
                  <a:pt x="174181" y="2756194"/>
                  <a:pt x="174181" y="2740728"/>
                </a:cubicBezTo>
                <a:cubicBezTo>
                  <a:pt x="174181" y="2725262"/>
                  <a:pt x="186719" y="2712724"/>
                  <a:pt x="202185" y="2712724"/>
                </a:cubicBezTo>
                <a:close/>
                <a:moveTo>
                  <a:pt x="844549" y="2709869"/>
                </a:moveTo>
                <a:cubicBezTo>
                  <a:pt x="860015" y="2709869"/>
                  <a:pt x="872553" y="2722408"/>
                  <a:pt x="872553" y="2737875"/>
                </a:cubicBezTo>
                <a:cubicBezTo>
                  <a:pt x="872553" y="2753341"/>
                  <a:pt x="860016" y="2765877"/>
                  <a:pt x="844549" y="2765877"/>
                </a:cubicBezTo>
                <a:cubicBezTo>
                  <a:pt x="829084" y="2765877"/>
                  <a:pt x="816546" y="2753341"/>
                  <a:pt x="816546" y="2737875"/>
                </a:cubicBezTo>
                <a:cubicBezTo>
                  <a:pt x="816546" y="2722408"/>
                  <a:pt x="829083" y="2709869"/>
                  <a:pt x="844549" y="2709869"/>
                </a:cubicBezTo>
                <a:close/>
                <a:moveTo>
                  <a:pt x="3171056" y="2703614"/>
                </a:moveTo>
                <a:cubicBezTo>
                  <a:pt x="3155590" y="2703614"/>
                  <a:pt x="3143052" y="2716152"/>
                  <a:pt x="3143052" y="2731617"/>
                </a:cubicBezTo>
                <a:cubicBezTo>
                  <a:pt x="3143052" y="2747083"/>
                  <a:pt x="3155590" y="2759621"/>
                  <a:pt x="3171056" y="2759621"/>
                </a:cubicBezTo>
                <a:cubicBezTo>
                  <a:pt x="3186521" y="2759621"/>
                  <a:pt x="3199059" y="2747083"/>
                  <a:pt x="3199059" y="2731617"/>
                </a:cubicBezTo>
                <a:cubicBezTo>
                  <a:pt x="3199059" y="2716152"/>
                  <a:pt x="3186521" y="2703614"/>
                  <a:pt x="3171056" y="2703614"/>
                </a:cubicBezTo>
                <a:close/>
                <a:moveTo>
                  <a:pt x="2302629" y="2696883"/>
                </a:moveTo>
                <a:cubicBezTo>
                  <a:pt x="2261772" y="2696883"/>
                  <a:pt x="2228652" y="2730004"/>
                  <a:pt x="2228652" y="2770861"/>
                </a:cubicBezTo>
                <a:cubicBezTo>
                  <a:pt x="2228652" y="2811717"/>
                  <a:pt x="2261772" y="2844838"/>
                  <a:pt x="2302629" y="2844838"/>
                </a:cubicBezTo>
                <a:cubicBezTo>
                  <a:pt x="2343486" y="2844838"/>
                  <a:pt x="2376607" y="2811717"/>
                  <a:pt x="2376607" y="2770861"/>
                </a:cubicBezTo>
                <a:cubicBezTo>
                  <a:pt x="2376607" y="2730004"/>
                  <a:pt x="2343486" y="2696883"/>
                  <a:pt x="2302629" y="2696883"/>
                </a:cubicBezTo>
                <a:close/>
                <a:moveTo>
                  <a:pt x="59181" y="2692377"/>
                </a:moveTo>
                <a:cubicBezTo>
                  <a:pt x="75699" y="2692377"/>
                  <a:pt x="89090" y="2705769"/>
                  <a:pt x="89090" y="2722293"/>
                </a:cubicBezTo>
                <a:cubicBezTo>
                  <a:pt x="89090" y="2738815"/>
                  <a:pt x="75699" y="2752205"/>
                  <a:pt x="59181" y="2752205"/>
                </a:cubicBezTo>
                <a:cubicBezTo>
                  <a:pt x="42663" y="2752205"/>
                  <a:pt x="29273" y="2738815"/>
                  <a:pt x="29273" y="2722293"/>
                </a:cubicBezTo>
                <a:cubicBezTo>
                  <a:pt x="29273" y="2705769"/>
                  <a:pt x="42663" y="2692377"/>
                  <a:pt x="59181" y="2692377"/>
                </a:cubicBezTo>
                <a:close/>
                <a:moveTo>
                  <a:pt x="4785734" y="2692120"/>
                </a:moveTo>
                <a:cubicBezTo>
                  <a:pt x="4770267" y="2692120"/>
                  <a:pt x="4757730" y="2704658"/>
                  <a:pt x="4757730" y="2720123"/>
                </a:cubicBezTo>
                <a:cubicBezTo>
                  <a:pt x="4757730" y="2735589"/>
                  <a:pt x="4770268" y="2748127"/>
                  <a:pt x="4785734" y="2748127"/>
                </a:cubicBezTo>
                <a:cubicBezTo>
                  <a:pt x="4801200" y="2748127"/>
                  <a:pt x="4813737" y="2735589"/>
                  <a:pt x="4813737" y="2720123"/>
                </a:cubicBezTo>
                <a:cubicBezTo>
                  <a:pt x="4813737" y="2704658"/>
                  <a:pt x="4801199" y="2692120"/>
                  <a:pt x="4785734" y="2692120"/>
                </a:cubicBezTo>
                <a:close/>
                <a:moveTo>
                  <a:pt x="481266" y="2685796"/>
                </a:moveTo>
                <a:cubicBezTo>
                  <a:pt x="515740" y="2685796"/>
                  <a:pt x="543687" y="2713743"/>
                  <a:pt x="543687" y="2748218"/>
                </a:cubicBezTo>
                <a:cubicBezTo>
                  <a:pt x="543687" y="2782691"/>
                  <a:pt x="515740" y="2810638"/>
                  <a:pt x="481266" y="2810638"/>
                </a:cubicBezTo>
                <a:cubicBezTo>
                  <a:pt x="446792" y="2810638"/>
                  <a:pt x="418846" y="2782691"/>
                  <a:pt x="418846" y="2748218"/>
                </a:cubicBezTo>
                <a:cubicBezTo>
                  <a:pt x="418846" y="2713743"/>
                  <a:pt x="446792" y="2685796"/>
                  <a:pt x="481266" y="2685796"/>
                </a:cubicBezTo>
                <a:close/>
                <a:moveTo>
                  <a:pt x="213678" y="2648147"/>
                </a:moveTo>
                <a:cubicBezTo>
                  <a:pt x="229143" y="2648147"/>
                  <a:pt x="241681" y="2660685"/>
                  <a:pt x="241681" y="2676149"/>
                </a:cubicBezTo>
                <a:cubicBezTo>
                  <a:pt x="241681" y="2691613"/>
                  <a:pt x="229143" y="2704151"/>
                  <a:pt x="213678" y="2704151"/>
                </a:cubicBezTo>
                <a:cubicBezTo>
                  <a:pt x="198212" y="2704151"/>
                  <a:pt x="185674" y="2691613"/>
                  <a:pt x="185674" y="2676149"/>
                </a:cubicBezTo>
                <a:cubicBezTo>
                  <a:pt x="185674" y="2660685"/>
                  <a:pt x="198212" y="2648147"/>
                  <a:pt x="213678" y="2648147"/>
                </a:cubicBezTo>
                <a:close/>
                <a:moveTo>
                  <a:pt x="744410" y="2640787"/>
                </a:moveTo>
                <a:cubicBezTo>
                  <a:pt x="759876" y="2640787"/>
                  <a:pt x="772414" y="2653325"/>
                  <a:pt x="772414" y="2668787"/>
                </a:cubicBezTo>
                <a:cubicBezTo>
                  <a:pt x="772414" y="2684250"/>
                  <a:pt x="759877" y="2696787"/>
                  <a:pt x="744410" y="2696787"/>
                </a:cubicBezTo>
                <a:cubicBezTo>
                  <a:pt x="728945" y="2696787"/>
                  <a:pt x="716407" y="2684250"/>
                  <a:pt x="716407" y="2668787"/>
                </a:cubicBezTo>
                <a:cubicBezTo>
                  <a:pt x="716407" y="2653325"/>
                  <a:pt x="728944" y="2640787"/>
                  <a:pt x="744410" y="2640787"/>
                </a:cubicBezTo>
                <a:close/>
                <a:moveTo>
                  <a:pt x="4710740" y="2621763"/>
                </a:moveTo>
                <a:cubicBezTo>
                  <a:pt x="4695274" y="2621763"/>
                  <a:pt x="4682736" y="2634301"/>
                  <a:pt x="4682736" y="2649767"/>
                </a:cubicBezTo>
                <a:cubicBezTo>
                  <a:pt x="4682736" y="2665232"/>
                  <a:pt x="4695274" y="2677770"/>
                  <a:pt x="4710740" y="2677770"/>
                </a:cubicBezTo>
                <a:cubicBezTo>
                  <a:pt x="4726207" y="2677770"/>
                  <a:pt x="4738744" y="2665232"/>
                  <a:pt x="4738744" y="2649767"/>
                </a:cubicBezTo>
                <a:cubicBezTo>
                  <a:pt x="4738744" y="2634301"/>
                  <a:pt x="4726206" y="2621763"/>
                  <a:pt x="4710740" y="2621763"/>
                </a:cubicBezTo>
                <a:close/>
                <a:moveTo>
                  <a:pt x="894779" y="2612277"/>
                </a:moveTo>
                <a:cubicBezTo>
                  <a:pt x="910244" y="2612277"/>
                  <a:pt x="922782" y="2624815"/>
                  <a:pt x="922782" y="2640281"/>
                </a:cubicBezTo>
                <a:cubicBezTo>
                  <a:pt x="922782" y="2655745"/>
                  <a:pt x="910245" y="2668279"/>
                  <a:pt x="894779" y="2668279"/>
                </a:cubicBezTo>
                <a:cubicBezTo>
                  <a:pt x="879313" y="2668279"/>
                  <a:pt x="866775" y="2655745"/>
                  <a:pt x="866775" y="2640281"/>
                </a:cubicBezTo>
                <a:cubicBezTo>
                  <a:pt x="866775" y="2624815"/>
                  <a:pt x="879312" y="2612277"/>
                  <a:pt x="894779" y="2612277"/>
                </a:cubicBezTo>
                <a:close/>
                <a:moveTo>
                  <a:pt x="5980550" y="2606015"/>
                </a:moveTo>
                <a:cubicBezTo>
                  <a:pt x="5950671" y="2606015"/>
                  <a:pt x="5926448" y="2630237"/>
                  <a:pt x="5926448" y="2660117"/>
                </a:cubicBezTo>
                <a:cubicBezTo>
                  <a:pt x="5926448" y="2689997"/>
                  <a:pt x="5950671" y="2714219"/>
                  <a:pt x="5980550" y="2714219"/>
                </a:cubicBezTo>
                <a:cubicBezTo>
                  <a:pt x="6010430" y="2714219"/>
                  <a:pt x="6034652" y="2689997"/>
                  <a:pt x="6034652" y="2660117"/>
                </a:cubicBezTo>
                <a:cubicBezTo>
                  <a:pt x="6034652" y="2630238"/>
                  <a:pt x="6010430" y="2606015"/>
                  <a:pt x="5980550" y="2606015"/>
                </a:cubicBezTo>
                <a:close/>
                <a:moveTo>
                  <a:pt x="1927852" y="2605443"/>
                </a:moveTo>
                <a:cubicBezTo>
                  <a:pt x="1898007" y="2605443"/>
                  <a:pt x="1873750" y="2629636"/>
                  <a:pt x="1873750" y="2659545"/>
                </a:cubicBezTo>
                <a:cubicBezTo>
                  <a:pt x="1873750" y="2689390"/>
                  <a:pt x="1898007" y="2713647"/>
                  <a:pt x="1927852" y="2713647"/>
                </a:cubicBezTo>
                <a:cubicBezTo>
                  <a:pt x="1957697" y="2713647"/>
                  <a:pt x="1981954" y="2689454"/>
                  <a:pt x="1981954" y="2659545"/>
                </a:cubicBezTo>
                <a:cubicBezTo>
                  <a:pt x="1981954" y="2629700"/>
                  <a:pt x="1957697" y="2605443"/>
                  <a:pt x="1927852" y="2605443"/>
                </a:cubicBezTo>
                <a:close/>
                <a:moveTo>
                  <a:pt x="603695" y="2598364"/>
                </a:moveTo>
                <a:cubicBezTo>
                  <a:pt x="633574" y="2598364"/>
                  <a:pt x="657797" y="2622599"/>
                  <a:pt x="657797" y="2652469"/>
                </a:cubicBezTo>
                <a:cubicBezTo>
                  <a:pt x="657797" y="2682325"/>
                  <a:pt x="633574" y="2706538"/>
                  <a:pt x="603695" y="2706538"/>
                </a:cubicBezTo>
                <a:cubicBezTo>
                  <a:pt x="573815" y="2706538"/>
                  <a:pt x="549592" y="2682325"/>
                  <a:pt x="549592" y="2652469"/>
                </a:cubicBezTo>
                <a:cubicBezTo>
                  <a:pt x="549592" y="2622599"/>
                  <a:pt x="573815" y="2598364"/>
                  <a:pt x="603695" y="2598364"/>
                </a:cubicBezTo>
                <a:close/>
                <a:moveTo>
                  <a:pt x="229870" y="2585853"/>
                </a:moveTo>
                <a:cubicBezTo>
                  <a:pt x="245336" y="2585853"/>
                  <a:pt x="257874" y="2598392"/>
                  <a:pt x="257874" y="2613859"/>
                </a:cubicBezTo>
                <a:cubicBezTo>
                  <a:pt x="257874" y="2629325"/>
                  <a:pt x="245336" y="2641863"/>
                  <a:pt x="229870" y="2641863"/>
                </a:cubicBezTo>
                <a:cubicBezTo>
                  <a:pt x="214405" y="2641863"/>
                  <a:pt x="201867" y="2629325"/>
                  <a:pt x="201867" y="2613859"/>
                </a:cubicBezTo>
                <a:cubicBezTo>
                  <a:pt x="201867" y="2598392"/>
                  <a:pt x="214405" y="2585853"/>
                  <a:pt x="229870" y="2585853"/>
                </a:cubicBezTo>
                <a:close/>
                <a:moveTo>
                  <a:pt x="4645017" y="2568105"/>
                </a:moveTo>
                <a:cubicBezTo>
                  <a:pt x="4629551" y="2568105"/>
                  <a:pt x="4617014" y="2580643"/>
                  <a:pt x="4617014" y="2596108"/>
                </a:cubicBezTo>
                <a:cubicBezTo>
                  <a:pt x="4617014" y="2611574"/>
                  <a:pt x="4629552" y="2624112"/>
                  <a:pt x="4645017" y="2624112"/>
                </a:cubicBezTo>
                <a:cubicBezTo>
                  <a:pt x="4660484" y="2624112"/>
                  <a:pt x="4673021" y="2611574"/>
                  <a:pt x="4673021" y="2596108"/>
                </a:cubicBezTo>
                <a:cubicBezTo>
                  <a:pt x="4673021" y="2580643"/>
                  <a:pt x="4660483" y="2568105"/>
                  <a:pt x="4645017" y="2568105"/>
                </a:cubicBezTo>
                <a:close/>
                <a:moveTo>
                  <a:pt x="1020890" y="2551868"/>
                </a:moveTo>
                <a:cubicBezTo>
                  <a:pt x="1041686" y="2551868"/>
                  <a:pt x="1058545" y="2568726"/>
                  <a:pt x="1058545" y="2589524"/>
                </a:cubicBezTo>
                <a:cubicBezTo>
                  <a:pt x="1058545" y="2610328"/>
                  <a:pt x="1041687" y="2627193"/>
                  <a:pt x="1020890" y="2627193"/>
                </a:cubicBezTo>
                <a:cubicBezTo>
                  <a:pt x="1000093" y="2627193"/>
                  <a:pt x="983234" y="2610328"/>
                  <a:pt x="983234" y="2589524"/>
                </a:cubicBezTo>
                <a:cubicBezTo>
                  <a:pt x="983234" y="2568726"/>
                  <a:pt x="1000092" y="2551868"/>
                  <a:pt x="1020890" y="2551868"/>
                </a:cubicBezTo>
                <a:close/>
                <a:moveTo>
                  <a:pt x="3319836" y="2525624"/>
                </a:moveTo>
                <a:cubicBezTo>
                  <a:pt x="3278979" y="2525624"/>
                  <a:pt x="3245859" y="2558745"/>
                  <a:pt x="3245859" y="2599602"/>
                </a:cubicBezTo>
                <a:cubicBezTo>
                  <a:pt x="3245859" y="2640458"/>
                  <a:pt x="3278979" y="2673579"/>
                  <a:pt x="3319836" y="2673579"/>
                </a:cubicBezTo>
                <a:cubicBezTo>
                  <a:pt x="3360693" y="2673579"/>
                  <a:pt x="3393814" y="2640458"/>
                  <a:pt x="3393814" y="2599602"/>
                </a:cubicBezTo>
                <a:cubicBezTo>
                  <a:pt x="3393814" y="2558745"/>
                  <a:pt x="3360693" y="2525624"/>
                  <a:pt x="3319836" y="2525624"/>
                </a:cubicBezTo>
                <a:close/>
                <a:moveTo>
                  <a:pt x="766698" y="2517786"/>
                </a:moveTo>
                <a:cubicBezTo>
                  <a:pt x="782164" y="2517786"/>
                  <a:pt x="794702" y="2530324"/>
                  <a:pt x="794702" y="2545790"/>
                </a:cubicBezTo>
                <a:cubicBezTo>
                  <a:pt x="794702" y="2561256"/>
                  <a:pt x="782165" y="2573793"/>
                  <a:pt x="766698" y="2573793"/>
                </a:cubicBezTo>
                <a:cubicBezTo>
                  <a:pt x="751233" y="2573793"/>
                  <a:pt x="738695" y="2561256"/>
                  <a:pt x="738695" y="2545790"/>
                </a:cubicBezTo>
                <a:cubicBezTo>
                  <a:pt x="738695" y="2530324"/>
                  <a:pt x="751232" y="2517786"/>
                  <a:pt x="766698" y="2517786"/>
                </a:cubicBezTo>
                <a:close/>
                <a:moveTo>
                  <a:pt x="630046" y="2511690"/>
                </a:moveTo>
                <a:cubicBezTo>
                  <a:pt x="650843" y="2511690"/>
                  <a:pt x="667702" y="2528554"/>
                  <a:pt x="667702" y="2549354"/>
                </a:cubicBezTo>
                <a:cubicBezTo>
                  <a:pt x="667702" y="2570149"/>
                  <a:pt x="650843" y="2587006"/>
                  <a:pt x="630046" y="2587006"/>
                </a:cubicBezTo>
                <a:cubicBezTo>
                  <a:pt x="609250" y="2587006"/>
                  <a:pt x="592390" y="2570149"/>
                  <a:pt x="592390" y="2549354"/>
                </a:cubicBezTo>
                <a:cubicBezTo>
                  <a:pt x="592390" y="2528554"/>
                  <a:pt x="609249" y="2511690"/>
                  <a:pt x="630046" y="2511690"/>
                </a:cubicBezTo>
                <a:close/>
                <a:moveTo>
                  <a:pt x="5914826" y="2493747"/>
                </a:moveTo>
                <a:cubicBezTo>
                  <a:pt x="5899360" y="2493747"/>
                  <a:pt x="5886822" y="2506285"/>
                  <a:pt x="5886822" y="2521751"/>
                </a:cubicBezTo>
                <a:cubicBezTo>
                  <a:pt x="5886822" y="2537216"/>
                  <a:pt x="5899360" y="2549754"/>
                  <a:pt x="5914826" y="2549754"/>
                </a:cubicBezTo>
                <a:cubicBezTo>
                  <a:pt x="5930293" y="2549754"/>
                  <a:pt x="5942830" y="2537216"/>
                  <a:pt x="5942830" y="2521751"/>
                </a:cubicBezTo>
                <a:cubicBezTo>
                  <a:pt x="5942830" y="2506285"/>
                  <a:pt x="5930292" y="2493747"/>
                  <a:pt x="5914826" y="2493747"/>
                </a:cubicBezTo>
                <a:close/>
                <a:moveTo>
                  <a:pt x="1993576" y="2493175"/>
                </a:moveTo>
                <a:cubicBezTo>
                  <a:pt x="1978110" y="2493175"/>
                  <a:pt x="1965572" y="2505713"/>
                  <a:pt x="1965572" y="2521179"/>
                </a:cubicBezTo>
                <a:cubicBezTo>
                  <a:pt x="1965572" y="2536644"/>
                  <a:pt x="1978110" y="2549182"/>
                  <a:pt x="1993576" y="2549182"/>
                </a:cubicBezTo>
                <a:cubicBezTo>
                  <a:pt x="2009041" y="2549182"/>
                  <a:pt x="2021579" y="2536644"/>
                  <a:pt x="2021579" y="2521179"/>
                </a:cubicBezTo>
                <a:cubicBezTo>
                  <a:pt x="2021579" y="2505713"/>
                  <a:pt x="2009041" y="2493175"/>
                  <a:pt x="1993576" y="2493175"/>
                </a:cubicBezTo>
                <a:close/>
                <a:moveTo>
                  <a:pt x="3467474" y="2492604"/>
                </a:moveTo>
                <a:cubicBezTo>
                  <a:pt x="3452008" y="2492604"/>
                  <a:pt x="3439470" y="2505142"/>
                  <a:pt x="3439470" y="2520608"/>
                </a:cubicBezTo>
                <a:cubicBezTo>
                  <a:pt x="3439470" y="2536073"/>
                  <a:pt x="3452008" y="2548611"/>
                  <a:pt x="3467474" y="2548611"/>
                </a:cubicBezTo>
                <a:cubicBezTo>
                  <a:pt x="3482939" y="2548611"/>
                  <a:pt x="3495477" y="2536073"/>
                  <a:pt x="3495477" y="2520608"/>
                </a:cubicBezTo>
                <a:cubicBezTo>
                  <a:pt x="3495477" y="2505142"/>
                  <a:pt x="3482939" y="2492604"/>
                  <a:pt x="3467474" y="2492604"/>
                </a:cubicBezTo>
                <a:close/>
                <a:moveTo>
                  <a:pt x="4503159" y="2488539"/>
                </a:moveTo>
                <a:cubicBezTo>
                  <a:pt x="4487692" y="2488539"/>
                  <a:pt x="4475155" y="2501077"/>
                  <a:pt x="4475155" y="2516542"/>
                </a:cubicBezTo>
                <a:cubicBezTo>
                  <a:pt x="4475155" y="2532008"/>
                  <a:pt x="4487693" y="2544546"/>
                  <a:pt x="4503159" y="2544546"/>
                </a:cubicBezTo>
                <a:cubicBezTo>
                  <a:pt x="4518625" y="2544546"/>
                  <a:pt x="4531162" y="2532008"/>
                  <a:pt x="4531162" y="2516542"/>
                </a:cubicBezTo>
                <a:cubicBezTo>
                  <a:pt x="4531162" y="2501077"/>
                  <a:pt x="4518624" y="2488539"/>
                  <a:pt x="4503159" y="2488539"/>
                </a:cubicBezTo>
                <a:close/>
                <a:moveTo>
                  <a:pt x="1046225" y="2450317"/>
                </a:moveTo>
                <a:cubicBezTo>
                  <a:pt x="1067022" y="2450317"/>
                  <a:pt x="1083881" y="2467178"/>
                  <a:pt x="1083881" y="2487975"/>
                </a:cubicBezTo>
                <a:cubicBezTo>
                  <a:pt x="1083881" y="2508776"/>
                  <a:pt x="1067023" y="2525638"/>
                  <a:pt x="1046225" y="2525638"/>
                </a:cubicBezTo>
                <a:cubicBezTo>
                  <a:pt x="1025429" y="2525638"/>
                  <a:pt x="1008570" y="2508776"/>
                  <a:pt x="1008570" y="2487975"/>
                </a:cubicBezTo>
                <a:cubicBezTo>
                  <a:pt x="1008570" y="2467178"/>
                  <a:pt x="1025428" y="2450317"/>
                  <a:pt x="1046225" y="2450317"/>
                </a:cubicBezTo>
                <a:close/>
                <a:moveTo>
                  <a:pt x="905637" y="2448681"/>
                </a:moveTo>
                <a:cubicBezTo>
                  <a:pt x="935516" y="2448681"/>
                  <a:pt x="959739" y="2472904"/>
                  <a:pt x="959739" y="2502789"/>
                </a:cubicBezTo>
                <a:cubicBezTo>
                  <a:pt x="959739" y="2532678"/>
                  <a:pt x="935516" y="2556899"/>
                  <a:pt x="905637" y="2556899"/>
                </a:cubicBezTo>
                <a:cubicBezTo>
                  <a:pt x="875757" y="2556899"/>
                  <a:pt x="851535" y="2532678"/>
                  <a:pt x="851535" y="2502789"/>
                </a:cubicBezTo>
                <a:cubicBezTo>
                  <a:pt x="851535" y="2472904"/>
                  <a:pt x="875757" y="2448681"/>
                  <a:pt x="905637" y="2448681"/>
                </a:cubicBezTo>
                <a:close/>
                <a:moveTo>
                  <a:pt x="3574154" y="2441867"/>
                </a:moveTo>
                <a:cubicBezTo>
                  <a:pt x="3558688" y="2441867"/>
                  <a:pt x="3546150" y="2454405"/>
                  <a:pt x="3546150" y="2469870"/>
                </a:cubicBezTo>
                <a:cubicBezTo>
                  <a:pt x="3546150" y="2485336"/>
                  <a:pt x="3558688" y="2497874"/>
                  <a:pt x="3574154" y="2497874"/>
                </a:cubicBezTo>
                <a:cubicBezTo>
                  <a:pt x="3589619" y="2497874"/>
                  <a:pt x="3602157" y="2485336"/>
                  <a:pt x="3602157" y="2469870"/>
                </a:cubicBezTo>
                <a:cubicBezTo>
                  <a:pt x="3602157" y="2454405"/>
                  <a:pt x="3589619" y="2441867"/>
                  <a:pt x="3574154" y="2441867"/>
                </a:cubicBezTo>
                <a:close/>
                <a:moveTo>
                  <a:pt x="4352664" y="2424532"/>
                </a:moveTo>
                <a:cubicBezTo>
                  <a:pt x="4337198" y="2424532"/>
                  <a:pt x="4324660" y="2437070"/>
                  <a:pt x="4324660" y="2452536"/>
                </a:cubicBezTo>
                <a:cubicBezTo>
                  <a:pt x="4324660" y="2468001"/>
                  <a:pt x="4337198" y="2480539"/>
                  <a:pt x="4352664" y="2480539"/>
                </a:cubicBezTo>
                <a:cubicBezTo>
                  <a:pt x="4368130" y="2480539"/>
                  <a:pt x="4380667" y="2468001"/>
                  <a:pt x="4380667" y="2452536"/>
                </a:cubicBezTo>
                <a:cubicBezTo>
                  <a:pt x="4380667" y="2437070"/>
                  <a:pt x="4368130" y="2424532"/>
                  <a:pt x="4352664" y="2424532"/>
                </a:cubicBezTo>
                <a:close/>
                <a:moveTo>
                  <a:pt x="3650291" y="2417610"/>
                </a:moveTo>
                <a:cubicBezTo>
                  <a:pt x="3634825" y="2417610"/>
                  <a:pt x="3622287" y="2430148"/>
                  <a:pt x="3622287" y="2445614"/>
                </a:cubicBezTo>
                <a:cubicBezTo>
                  <a:pt x="3622287" y="2461080"/>
                  <a:pt x="3634825" y="2473617"/>
                  <a:pt x="3650291" y="2473617"/>
                </a:cubicBezTo>
                <a:cubicBezTo>
                  <a:pt x="3665756" y="2473617"/>
                  <a:pt x="3678294" y="2461080"/>
                  <a:pt x="3678294" y="2445614"/>
                </a:cubicBezTo>
                <a:cubicBezTo>
                  <a:pt x="3678294" y="2430148"/>
                  <a:pt x="3665756" y="2417610"/>
                  <a:pt x="3650291" y="2417610"/>
                </a:cubicBezTo>
                <a:close/>
                <a:moveTo>
                  <a:pt x="5478900" y="2395893"/>
                </a:moveTo>
                <a:cubicBezTo>
                  <a:pt x="5438043" y="2395893"/>
                  <a:pt x="5404922" y="2429014"/>
                  <a:pt x="5404922" y="2469870"/>
                </a:cubicBezTo>
                <a:cubicBezTo>
                  <a:pt x="5404922" y="2510727"/>
                  <a:pt x="5438043" y="2543848"/>
                  <a:pt x="5478900" y="2543848"/>
                </a:cubicBezTo>
                <a:cubicBezTo>
                  <a:pt x="5519756" y="2543848"/>
                  <a:pt x="5552877" y="2510727"/>
                  <a:pt x="5552877" y="2469870"/>
                </a:cubicBezTo>
                <a:cubicBezTo>
                  <a:pt x="5552877" y="2429014"/>
                  <a:pt x="5519756" y="2395893"/>
                  <a:pt x="5478900" y="2395893"/>
                </a:cubicBezTo>
                <a:close/>
                <a:moveTo>
                  <a:pt x="758953" y="2393813"/>
                </a:moveTo>
                <a:cubicBezTo>
                  <a:pt x="774418" y="2393813"/>
                  <a:pt x="786956" y="2406349"/>
                  <a:pt x="786956" y="2421826"/>
                </a:cubicBezTo>
                <a:cubicBezTo>
                  <a:pt x="786956" y="2437290"/>
                  <a:pt x="774419" y="2449833"/>
                  <a:pt x="758953" y="2449833"/>
                </a:cubicBezTo>
                <a:cubicBezTo>
                  <a:pt x="743487" y="2449833"/>
                  <a:pt x="730949" y="2437290"/>
                  <a:pt x="730949" y="2421826"/>
                </a:cubicBezTo>
                <a:cubicBezTo>
                  <a:pt x="730949" y="2406349"/>
                  <a:pt x="743486" y="2393813"/>
                  <a:pt x="758953" y="2393813"/>
                </a:cubicBezTo>
                <a:close/>
                <a:moveTo>
                  <a:pt x="665226" y="2382972"/>
                </a:moveTo>
                <a:cubicBezTo>
                  <a:pt x="695667" y="2382972"/>
                  <a:pt x="720344" y="2407638"/>
                  <a:pt x="720344" y="2438082"/>
                </a:cubicBezTo>
                <a:cubicBezTo>
                  <a:pt x="720344" y="2468526"/>
                  <a:pt x="695668" y="2493204"/>
                  <a:pt x="665226" y="2493204"/>
                </a:cubicBezTo>
                <a:cubicBezTo>
                  <a:pt x="634785" y="2493204"/>
                  <a:pt x="610108" y="2468526"/>
                  <a:pt x="610108" y="2438082"/>
                </a:cubicBezTo>
                <a:cubicBezTo>
                  <a:pt x="610108" y="2407638"/>
                  <a:pt x="634784" y="2382972"/>
                  <a:pt x="665226" y="2382972"/>
                </a:cubicBezTo>
                <a:close/>
                <a:moveTo>
                  <a:pt x="841692" y="2378791"/>
                </a:moveTo>
                <a:cubicBezTo>
                  <a:pt x="857158" y="2378791"/>
                  <a:pt x="869696" y="2391326"/>
                  <a:pt x="869696" y="2406771"/>
                </a:cubicBezTo>
                <a:cubicBezTo>
                  <a:pt x="869696" y="2422239"/>
                  <a:pt x="857158" y="2434778"/>
                  <a:pt x="841692" y="2434778"/>
                </a:cubicBezTo>
                <a:cubicBezTo>
                  <a:pt x="826226" y="2434778"/>
                  <a:pt x="813688" y="2422239"/>
                  <a:pt x="813688" y="2406771"/>
                </a:cubicBezTo>
                <a:cubicBezTo>
                  <a:pt x="813688" y="2391326"/>
                  <a:pt x="826225" y="2378791"/>
                  <a:pt x="841692" y="2378791"/>
                </a:cubicBezTo>
                <a:close/>
                <a:moveTo>
                  <a:pt x="495808" y="2371693"/>
                </a:moveTo>
                <a:cubicBezTo>
                  <a:pt x="518253" y="2371693"/>
                  <a:pt x="536448" y="2389872"/>
                  <a:pt x="536448" y="2412312"/>
                </a:cubicBezTo>
                <a:cubicBezTo>
                  <a:pt x="536448" y="2434744"/>
                  <a:pt x="518253" y="2452941"/>
                  <a:pt x="495808" y="2452941"/>
                </a:cubicBezTo>
                <a:cubicBezTo>
                  <a:pt x="473363" y="2452941"/>
                  <a:pt x="455168" y="2434744"/>
                  <a:pt x="455168" y="2412312"/>
                </a:cubicBezTo>
                <a:cubicBezTo>
                  <a:pt x="455168" y="2389872"/>
                  <a:pt x="473363" y="2371693"/>
                  <a:pt x="495808" y="2371693"/>
                </a:cubicBezTo>
                <a:close/>
                <a:moveTo>
                  <a:pt x="4006652" y="2370938"/>
                </a:moveTo>
                <a:cubicBezTo>
                  <a:pt x="3991187" y="2370938"/>
                  <a:pt x="3978649" y="2383476"/>
                  <a:pt x="3978649" y="2398942"/>
                </a:cubicBezTo>
                <a:cubicBezTo>
                  <a:pt x="3978649" y="2414407"/>
                  <a:pt x="3991187" y="2426945"/>
                  <a:pt x="4006652" y="2426945"/>
                </a:cubicBezTo>
                <a:cubicBezTo>
                  <a:pt x="4022118" y="2426945"/>
                  <a:pt x="4034656" y="2414407"/>
                  <a:pt x="4034656" y="2398942"/>
                </a:cubicBezTo>
                <a:cubicBezTo>
                  <a:pt x="4034656" y="2383476"/>
                  <a:pt x="4022118" y="2370938"/>
                  <a:pt x="4006652" y="2370938"/>
                </a:cubicBezTo>
                <a:close/>
                <a:moveTo>
                  <a:pt x="4182547" y="2338172"/>
                </a:moveTo>
                <a:cubicBezTo>
                  <a:pt x="4141690" y="2338172"/>
                  <a:pt x="4108570" y="2371293"/>
                  <a:pt x="4108570" y="2412149"/>
                </a:cubicBezTo>
                <a:cubicBezTo>
                  <a:pt x="4108570" y="2453006"/>
                  <a:pt x="4141690" y="2486127"/>
                  <a:pt x="4182547" y="2486127"/>
                </a:cubicBezTo>
                <a:cubicBezTo>
                  <a:pt x="4223404" y="2486127"/>
                  <a:pt x="4256525" y="2453006"/>
                  <a:pt x="4256525" y="2412149"/>
                </a:cubicBezTo>
                <a:cubicBezTo>
                  <a:pt x="4256525" y="2371293"/>
                  <a:pt x="4223404" y="2338172"/>
                  <a:pt x="4182547" y="2338172"/>
                </a:cubicBezTo>
                <a:close/>
                <a:moveTo>
                  <a:pt x="3812913" y="2331885"/>
                </a:moveTo>
                <a:cubicBezTo>
                  <a:pt x="3772057" y="2331885"/>
                  <a:pt x="3738936" y="2365006"/>
                  <a:pt x="3738936" y="2405863"/>
                </a:cubicBezTo>
                <a:cubicBezTo>
                  <a:pt x="3738936" y="2446719"/>
                  <a:pt x="3772057" y="2479840"/>
                  <a:pt x="3812913" y="2479840"/>
                </a:cubicBezTo>
                <a:cubicBezTo>
                  <a:pt x="3853770" y="2479840"/>
                  <a:pt x="3886891" y="2446719"/>
                  <a:pt x="3886891" y="2405863"/>
                </a:cubicBezTo>
                <a:cubicBezTo>
                  <a:pt x="3886891" y="2365006"/>
                  <a:pt x="3853770" y="2331885"/>
                  <a:pt x="3812913" y="2331885"/>
                </a:cubicBezTo>
                <a:close/>
                <a:moveTo>
                  <a:pt x="2044311" y="2312898"/>
                </a:moveTo>
                <a:cubicBezTo>
                  <a:pt x="1994273" y="2319248"/>
                  <a:pt x="1958840" y="2365032"/>
                  <a:pt x="1965190" y="2415070"/>
                </a:cubicBezTo>
                <a:cubicBezTo>
                  <a:pt x="1971540" y="2465108"/>
                  <a:pt x="2017324" y="2500541"/>
                  <a:pt x="2067361" y="2494191"/>
                </a:cubicBezTo>
                <a:cubicBezTo>
                  <a:pt x="2117399" y="2487841"/>
                  <a:pt x="2152833" y="2442057"/>
                  <a:pt x="2146483" y="2392019"/>
                </a:cubicBezTo>
                <a:cubicBezTo>
                  <a:pt x="2140133" y="2341981"/>
                  <a:pt x="2094349" y="2306548"/>
                  <a:pt x="2044311" y="2312898"/>
                </a:cubicBezTo>
                <a:close/>
                <a:moveTo>
                  <a:pt x="5852534" y="2312708"/>
                </a:moveTo>
                <a:cubicBezTo>
                  <a:pt x="5802068" y="2312708"/>
                  <a:pt x="5761157" y="2353619"/>
                  <a:pt x="5761157" y="2404085"/>
                </a:cubicBezTo>
                <a:cubicBezTo>
                  <a:pt x="5761157" y="2454550"/>
                  <a:pt x="5802068" y="2495461"/>
                  <a:pt x="5852534" y="2495461"/>
                </a:cubicBezTo>
                <a:cubicBezTo>
                  <a:pt x="5902999" y="2495461"/>
                  <a:pt x="5943910" y="2454550"/>
                  <a:pt x="5943910" y="2404085"/>
                </a:cubicBezTo>
                <a:cubicBezTo>
                  <a:pt x="5943910" y="2353619"/>
                  <a:pt x="5902999" y="2312708"/>
                  <a:pt x="5852534" y="2312708"/>
                </a:cubicBezTo>
                <a:close/>
                <a:moveTo>
                  <a:pt x="280606" y="2307874"/>
                </a:moveTo>
                <a:cubicBezTo>
                  <a:pt x="354710" y="2307874"/>
                  <a:pt x="414782" y="2368017"/>
                  <a:pt x="414782" y="2442084"/>
                </a:cubicBezTo>
                <a:cubicBezTo>
                  <a:pt x="414782" y="2516198"/>
                  <a:pt x="354710" y="2576267"/>
                  <a:pt x="280606" y="2576267"/>
                </a:cubicBezTo>
                <a:cubicBezTo>
                  <a:pt x="206503" y="2576267"/>
                  <a:pt x="146431" y="2516198"/>
                  <a:pt x="146431" y="2442084"/>
                </a:cubicBezTo>
                <a:cubicBezTo>
                  <a:pt x="146431" y="2368017"/>
                  <a:pt x="206503" y="2307874"/>
                  <a:pt x="280606" y="2307874"/>
                </a:cubicBezTo>
                <a:close/>
                <a:moveTo>
                  <a:pt x="5779889" y="2275751"/>
                </a:moveTo>
                <a:cubicBezTo>
                  <a:pt x="5764423" y="2275751"/>
                  <a:pt x="5751885" y="2288288"/>
                  <a:pt x="5751885" y="2303754"/>
                </a:cubicBezTo>
                <a:cubicBezTo>
                  <a:pt x="5751885" y="2319220"/>
                  <a:pt x="5764423" y="2331758"/>
                  <a:pt x="5779889" y="2331758"/>
                </a:cubicBezTo>
                <a:cubicBezTo>
                  <a:pt x="5795356" y="2331758"/>
                  <a:pt x="5807893" y="2319220"/>
                  <a:pt x="5807893" y="2303754"/>
                </a:cubicBezTo>
                <a:cubicBezTo>
                  <a:pt x="5807893" y="2288288"/>
                  <a:pt x="5795355" y="2275751"/>
                  <a:pt x="5779889" y="2275751"/>
                </a:cubicBezTo>
                <a:close/>
                <a:moveTo>
                  <a:pt x="2128513" y="2275180"/>
                </a:moveTo>
                <a:cubicBezTo>
                  <a:pt x="2113047" y="2275180"/>
                  <a:pt x="2100509" y="2287718"/>
                  <a:pt x="2100509" y="2303183"/>
                </a:cubicBezTo>
                <a:cubicBezTo>
                  <a:pt x="2100509" y="2318649"/>
                  <a:pt x="2113047" y="2331187"/>
                  <a:pt x="2128513" y="2331187"/>
                </a:cubicBezTo>
                <a:cubicBezTo>
                  <a:pt x="2143978" y="2331187"/>
                  <a:pt x="2156516" y="2318649"/>
                  <a:pt x="2156516" y="2303183"/>
                </a:cubicBezTo>
                <a:cubicBezTo>
                  <a:pt x="2156516" y="2287718"/>
                  <a:pt x="2143978" y="2275180"/>
                  <a:pt x="2128513" y="2275180"/>
                </a:cubicBezTo>
                <a:close/>
                <a:moveTo>
                  <a:pt x="848994" y="2271335"/>
                </a:moveTo>
                <a:cubicBezTo>
                  <a:pt x="864460" y="2271335"/>
                  <a:pt x="876998" y="2283869"/>
                  <a:pt x="876998" y="2299337"/>
                </a:cubicBezTo>
                <a:cubicBezTo>
                  <a:pt x="876998" y="2314805"/>
                  <a:pt x="864461" y="2327344"/>
                  <a:pt x="848994" y="2327344"/>
                </a:cubicBezTo>
                <a:cubicBezTo>
                  <a:pt x="833528" y="2327344"/>
                  <a:pt x="820990" y="2314805"/>
                  <a:pt x="820990" y="2299337"/>
                </a:cubicBezTo>
                <a:cubicBezTo>
                  <a:pt x="820990" y="2283869"/>
                  <a:pt x="833528" y="2271335"/>
                  <a:pt x="848994" y="2271335"/>
                </a:cubicBezTo>
                <a:close/>
                <a:moveTo>
                  <a:pt x="1001967" y="2258018"/>
                </a:moveTo>
                <a:cubicBezTo>
                  <a:pt x="1050995" y="2258018"/>
                  <a:pt x="1090740" y="2297694"/>
                  <a:pt x="1090740" y="2346777"/>
                </a:cubicBezTo>
                <a:cubicBezTo>
                  <a:pt x="1090740" y="2395801"/>
                  <a:pt x="1050995" y="2435537"/>
                  <a:pt x="1001967" y="2435537"/>
                </a:cubicBezTo>
                <a:cubicBezTo>
                  <a:pt x="952939" y="2435537"/>
                  <a:pt x="913194" y="2395801"/>
                  <a:pt x="913194" y="2346777"/>
                </a:cubicBezTo>
                <a:cubicBezTo>
                  <a:pt x="913194" y="2297694"/>
                  <a:pt x="952939" y="2258018"/>
                  <a:pt x="1001967" y="2258018"/>
                </a:cubicBezTo>
                <a:close/>
                <a:moveTo>
                  <a:pt x="713931" y="2250508"/>
                </a:moveTo>
                <a:cubicBezTo>
                  <a:pt x="743811" y="2250508"/>
                  <a:pt x="768033" y="2274694"/>
                  <a:pt x="768033" y="2304569"/>
                </a:cubicBezTo>
                <a:cubicBezTo>
                  <a:pt x="768033" y="2334482"/>
                  <a:pt x="743811" y="2358732"/>
                  <a:pt x="713931" y="2358732"/>
                </a:cubicBezTo>
                <a:cubicBezTo>
                  <a:pt x="684052" y="2358732"/>
                  <a:pt x="659829" y="2334482"/>
                  <a:pt x="659829" y="2304569"/>
                </a:cubicBezTo>
                <a:cubicBezTo>
                  <a:pt x="659829" y="2274691"/>
                  <a:pt x="684052" y="2250508"/>
                  <a:pt x="713931" y="2250508"/>
                </a:cubicBezTo>
                <a:close/>
                <a:moveTo>
                  <a:pt x="1145413" y="2249661"/>
                </a:moveTo>
                <a:cubicBezTo>
                  <a:pt x="1166210" y="2249661"/>
                  <a:pt x="1183069" y="2266515"/>
                  <a:pt x="1183069" y="2287280"/>
                </a:cubicBezTo>
                <a:cubicBezTo>
                  <a:pt x="1183069" y="2308086"/>
                  <a:pt x="1166211" y="2324959"/>
                  <a:pt x="1145413" y="2324959"/>
                </a:cubicBezTo>
                <a:cubicBezTo>
                  <a:pt x="1124617" y="2324959"/>
                  <a:pt x="1107758" y="2308086"/>
                  <a:pt x="1107758" y="2287280"/>
                </a:cubicBezTo>
                <a:cubicBezTo>
                  <a:pt x="1107758" y="2266515"/>
                  <a:pt x="1124616" y="2249661"/>
                  <a:pt x="1145413" y="2249661"/>
                </a:cubicBezTo>
                <a:close/>
                <a:moveTo>
                  <a:pt x="5724517" y="2196188"/>
                </a:moveTo>
                <a:cubicBezTo>
                  <a:pt x="5709051" y="2196188"/>
                  <a:pt x="5696514" y="2208727"/>
                  <a:pt x="5696514" y="2224192"/>
                </a:cubicBezTo>
                <a:cubicBezTo>
                  <a:pt x="5696514" y="2239655"/>
                  <a:pt x="5709052" y="2252193"/>
                  <a:pt x="5724517" y="2252193"/>
                </a:cubicBezTo>
                <a:cubicBezTo>
                  <a:pt x="5739984" y="2252193"/>
                  <a:pt x="5752521" y="2239655"/>
                  <a:pt x="5752521" y="2224192"/>
                </a:cubicBezTo>
                <a:cubicBezTo>
                  <a:pt x="5752521" y="2208727"/>
                  <a:pt x="5739983" y="2196188"/>
                  <a:pt x="5724517" y="2196188"/>
                </a:cubicBezTo>
                <a:close/>
                <a:moveTo>
                  <a:pt x="2183885" y="2195614"/>
                </a:moveTo>
                <a:cubicBezTo>
                  <a:pt x="2168419" y="2195614"/>
                  <a:pt x="2155881" y="2208152"/>
                  <a:pt x="2155881" y="2223617"/>
                </a:cubicBezTo>
                <a:cubicBezTo>
                  <a:pt x="2155881" y="2239083"/>
                  <a:pt x="2168419" y="2251621"/>
                  <a:pt x="2183885" y="2251621"/>
                </a:cubicBezTo>
                <a:cubicBezTo>
                  <a:pt x="2199350" y="2251621"/>
                  <a:pt x="2211888" y="2239083"/>
                  <a:pt x="2211888" y="2223617"/>
                </a:cubicBezTo>
                <a:cubicBezTo>
                  <a:pt x="2211888" y="2208152"/>
                  <a:pt x="2199350" y="2195614"/>
                  <a:pt x="2183885" y="2195614"/>
                </a:cubicBezTo>
                <a:close/>
                <a:moveTo>
                  <a:pt x="434975" y="2190316"/>
                </a:moveTo>
                <a:cubicBezTo>
                  <a:pt x="475832" y="2190316"/>
                  <a:pt x="508953" y="2223429"/>
                  <a:pt x="508953" y="2264282"/>
                </a:cubicBezTo>
                <a:cubicBezTo>
                  <a:pt x="508953" y="2305099"/>
                  <a:pt x="475832" y="2338256"/>
                  <a:pt x="434975" y="2338256"/>
                </a:cubicBezTo>
                <a:cubicBezTo>
                  <a:pt x="394119" y="2338256"/>
                  <a:pt x="360998" y="2305099"/>
                  <a:pt x="360998" y="2264282"/>
                </a:cubicBezTo>
                <a:cubicBezTo>
                  <a:pt x="360998" y="2223429"/>
                  <a:pt x="394119" y="2190316"/>
                  <a:pt x="434975" y="2190316"/>
                </a:cubicBezTo>
                <a:close/>
                <a:moveTo>
                  <a:pt x="1048575" y="2168958"/>
                </a:moveTo>
                <a:cubicBezTo>
                  <a:pt x="1069372" y="2168958"/>
                  <a:pt x="1086231" y="2185817"/>
                  <a:pt x="1086231" y="2206608"/>
                </a:cubicBezTo>
                <a:cubicBezTo>
                  <a:pt x="1086231" y="2227409"/>
                  <a:pt x="1069373" y="2244264"/>
                  <a:pt x="1048575" y="2244264"/>
                </a:cubicBezTo>
                <a:cubicBezTo>
                  <a:pt x="1027779" y="2244264"/>
                  <a:pt x="1010920" y="2227409"/>
                  <a:pt x="1010920" y="2206608"/>
                </a:cubicBezTo>
                <a:cubicBezTo>
                  <a:pt x="1010920" y="2185817"/>
                  <a:pt x="1027778" y="2168958"/>
                  <a:pt x="1048575" y="2168958"/>
                </a:cubicBezTo>
                <a:close/>
                <a:moveTo>
                  <a:pt x="755143" y="2161471"/>
                </a:moveTo>
                <a:cubicBezTo>
                  <a:pt x="774676" y="2161471"/>
                  <a:pt x="790512" y="2177319"/>
                  <a:pt x="790512" y="2196860"/>
                </a:cubicBezTo>
                <a:cubicBezTo>
                  <a:pt x="790512" y="2216385"/>
                  <a:pt x="774676" y="2232223"/>
                  <a:pt x="755143" y="2232223"/>
                </a:cubicBezTo>
                <a:cubicBezTo>
                  <a:pt x="735609" y="2232223"/>
                  <a:pt x="719774" y="2216385"/>
                  <a:pt x="719774" y="2196860"/>
                </a:cubicBezTo>
                <a:cubicBezTo>
                  <a:pt x="719774" y="2177319"/>
                  <a:pt x="735609" y="2161471"/>
                  <a:pt x="755143" y="2161471"/>
                </a:cubicBezTo>
                <a:close/>
                <a:moveTo>
                  <a:pt x="1147763" y="2137676"/>
                </a:moveTo>
                <a:cubicBezTo>
                  <a:pt x="1171821" y="2137676"/>
                  <a:pt x="1191324" y="2157162"/>
                  <a:pt x="1191324" y="2181233"/>
                </a:cubicBezTo>
                <a:cubicBezTo>
                  <a:pt x="1191324" y="2205285"/>
                  <a:pt x="1171821" y="2224793"/>
                  <a:pt x="1147763" y="2224793"/>
                </a:cubicBezTo>
                <a:cubicBezTo>
                  <a:pt x="1123705" y="2224793"/>
                  <a:pt x="1104202" y="2205285"/>
                  <a:pt x="1104202" y="2181233"/>
                </a:cubicBezTo>
                <a:cubicBezTo>
                  <a:pt x="1104202" y="2157162"/>
                  <a:pt x="1123705" y="2137676"/>
                  <a:pt x="1147763" y="2137676"/>
                </a:cubicBezTo>
                <a:close/>
                <a:moveTo>
                  <a:pt x="5672638" y="2133895"/>
                </a:moveTo>
                <a:cubicBezTo>
                  <a:pt x="5657172" y="2133895"/>
                  <a:pt x="5644634" y="2146431"/>
                  <a:pt x="5644634" y="2161898"/>
                </a:cubicBezTo>
                <a:cubicBezTo>
                  <a:pt x="5644634" y="2177362"/>
                  <a:pt x="5657172" y="2189900"/>
                  <a:pt x="5672638" y="2189900"/>
                </a:cubicBezTo>
                <a:cubicBezTo>
                  <a:pt x="5688105" y="2189900"/>
                  <a:pt x="5700642" y="2177362"/>
                  <a:pt x="5700642" y="2161898"/>
                </a:cubicBezTo>
                <a:cubicBezTo>
                  <a:pt x="5700642" y="2146431"/>
                  <a:pt x="5688104" y="2133895"/>
                  <a:pt x="5672638" y="2133895"/>
                </a:cubicBezTo>
                <a:close/>
                <a:moveTo>
                  <a:pt x="2235765" y="2133320"/>
                </a:moveTo>
                <a:cubicBezTo>
                  <a:pt x="2220299" y="2133320"/>
                  <a:pt x="2207762" y="2145858"/>
                  <a:pt x="2207762" y="2161323"/>
                </a:cubicBezTo>
                <a:cubicBezTo>
                  <a:pt x="2207762" y="2176790"/>
                  <a:pt x="2220299" y="2189328"/>
                  <a:pt x="2235765" y="2189328"/>
                </a:cubicBezTo>
                <a:cubicBezTo>
                  <a:pt x="2251231" y="2189328"/>
                  <a:pt x="2263768" y="2176790"/>
                  <a:pt x="2263768" y="2161323"/>
                </a:cubicBezTo>
                <a:cubicBezTo>
                  <a:pt x="2263768" y="2145858"/>
                  <a:pt x="2251231" y="2133320"/>
                  <a:pt x="2235765" y="2133320"/>
                </a:cubicBezTo>
                <a:close/>
                <a:moveTo>
                  <a:pt x="571754" y="2117414"/>
                </a:moveTo>
                <a:cubicBezTo>
                  <a:pt x="595812" y="2117414"/>
                  <a:pt x="615315" y="2136925"/>
                  <a:pt x="615315" y="2160968"/>
                </a:cubicBezTo>
                <a:cubicBezTo>
                  <a:pt x="615315" y="2185036"/>
                  <a:pt x="595812" y="2204541"/>
                  <a:pt x="571754" y="2204541"/>
                </a:cubicBezTo>
                <a:cubicBezTo>
                  <a:pt x="547696" y="2204541"/>
                  <a:pt x="528193" y="2185036"/>
                  <a:pt x="528193" y="2160968"/>
                </a:cubicBezTo>
                <a:cubicBezTo>
                  <a:pt x="528193" y="2136925"/>
                  <a:pt x="547696" y="2117414"/>
                  <a:pt x="571754" y="2117414"/>
                </a:cubicBezTo>
                <a:close/>
                <a:moveTo>
                  <a:pt x="2738620" y="2105254"/>
                </a:moveTo>
                <a:cubicBezTo>
                  <a:pt x="2697764" y="2105254"/>
                  <a:pt x="2664643" y="2138375"/>
                  <a:pt x="2664643" y="2179232"/>
                </a:cubicBezTo>
                <a:cubicBezTo>
                  <a:pt x="2664643" y="2220088"/>
                  <a:pt x="2697764" y="2253209"/>
                  <a:pt x="2738620" y="2253209"/>
                </a:cubicBezTo>
                <a:cubicBezTo>
                  <a:pt x="2779477" y="2253209"/>
                  <a:pt x="2812598" y="2220088"/>
                  <a:pt x="2812598" y="2179232"/>
                </a:cubicBezTo>
                <a:cubicBezTo>
                  <a:pt x="2812598" y="2138375"/>
                  <a:pt x="2779477" y="2105254"/>
                  <a:pt x="2738620" y="2105254"/>
                </a:cubicBezTo>
                <a:close/>
                <a:moveTo>
                  <a:pt x="786702" y="2100842"/>
                </a:moveTo>
                <a:cubicBezTo>
                  <a:pt x="802167" y="2100842"/>
                  <a:pt x="814705" y="2113380"/>
                  <a:pt x="814705" y="2128847"/>
                </a:cubicBezTo>
                <a:cubicBezTo>
                  <a:pt x="814705" y="2144311"/>
                  <a:pt x="802168" y="2156848"/>
                  <a:pt x="786702" y="2156848"/>
                </a:cubicBezTo>
                <a:cubicBezTo>
                  <a:pt x="771236" y="2156848"/>
                  <a:pt x="758698" y="2144311"/>
                  <a:pt x="758698" y="2128847"/>
                </a:cubicBezTo>
                <a:cubicBezTo>
                  <a:pt x="758698" y="2113380"/>
                  <a:pt x="771235" y="2100842"/>
                  <a:pt x="786702" y="2100842"/>
                </a:cubicBezTo>
                <a:close/>
                <a:moveTo>
                  <a:pt x="386398" y="2083311"/>
                </a:moveTo>
                <a:cubicBezTo>
                  <a:pt x="407194" y="2083311"/>
                  <a:pt x="424053" y="2100170"/>
                  <a:pt x="424053" y="2120967"/>
                </a:cubicBezTo>
                <a:cubicBezTo>
                  <a:pt x="424053" y="2141762"/>
                  <a:pt x="407194" y="2158620"/>
                  <a:pt x="386398" y="2158620"/>
                </a:cubicBezTo>
                <a:cubicBezTo>
                  <a:pt x="365601" y="2158620"/>
                  <a:pt x="348742" y="2141762"/>
                  <a:pt x="348742" y="2120967"/>
                </a:cubicBezTo>
                <a:cubicBezTo>
                  <a:pt x="348742" y="2100170"/>
                  <a:pt x="365601" y="2083311"/>
                  <a:pt x="386398" y="2083311"/>
                </a:cubicBezTo>
                <a:close/>
                <a:moveTo>
                  <a:pt x="902271" y="2082937"/>
                </a:moveTo>
                <a:cubicBezTo>
                  <a:pt x="943128" y="2082937"/>
                  <a:pt x="976249" y="2116052"/>
                  <a:pt x="976249" y="2156899"/>
                </a:cubicBezTo>
                <a:cubicBezTo>
                  <a:pt x="976249" y="2197769"/>
                  <a:pt x="943128" y="2230878"/>
                  <a:pt x="902271" y="2230878"/>
                </a:cubicBezTo>
                <a:cubicBezTo>
                  <a:pt x="861415" y="2230878"/>
                  <a:pt x="828294" y="2197769"/>
                  <a:pt x="828294" y="2156899"/>
                </a:cubicBezTo>
                <a:cubicBezTo>
                  <a:pt x="828294" y="2116052"/>
                  <a:pt x="861415" y="2082937"/>
                  <a:pt x="902271" y="2082937"/>
                </a:cubicBezTo>
                <a:close/>
                <a:moveTo>
                  <a:pt x="1032383" y="2062364"/>
                </a:moveTo>
                <a:cubicBezTo>
                  <a:pt x="1053180" y="2062364"/>
                  <a:pt x="1070039" y="2079222"/>
                  <a:pt x="1070039" y="2100019"/>
                </a:cubicBezTo>
                <a:cubicBezTo>
                  <a:pt x="1070039" y="2120817"/>
                  <a:pt x="1053180" y="2137671"/>
                  <a:pt x="1032383" y="2137671"/>
                </a:cubicBezTo>
                <a:cubicBezTo>
                  <a:pt x="1011587" y="2137671"/>
                  <a:pt x="994727" y="2120817"/>
                  <a:pt x="994727" y="2100019"/>
                </a:cubicBezTo>
                <a:cubicBezTo>
                  <a:pt x="994727" y="2079222"/>
                  <a:pt x="1011586" y="2062364"/>
                  <a:pt x="1032383" y="2062364"/>
                </a:cubicBezTo>
                <a:close/>
                <a:moveTo>
                  <a:pt x="701358" y="2034367"/>
                </a:moveTo>
                <a:cubicBezTo>
                  <a:pt x="731237" y="2034367"/>
                  <a:pt x="755460" y="2058588"/>
                  <a:pt x="755460" y="2088466"/>
                </a:cubicBezTo>
                <a:cubicBezTo>
                  <a:pt x="755460" y="2118341"/>
                  <a:pt x="731237" y="2142568"/>
                  <a:pt x="701358" y="2142568"/>
                </a:cubicBezTo>
                <a:cubicBezTo>
                  <a:pt x="671478" y="2142568"/>
                  <a:pt x="647255" y="2118341"/>
                  <a:pt x="647255" y="2088466"/>
                </a:cubicBezTo>
                <a:cubicBezTo>
                  <a:pt x="647255" y="2058588"/>
                  <a:pt x="671478" y="2034367"/>
                  <a:pt x="701358" y="2034367"/>
                </a:cubicBezTo>
                <a:close/>
                <a:moveTo>
                  <a:pt x="818135" y="2021731"/>
                </a:moveTo>
                <a:cubicBezTo>
                  <a:pt x="837669" y="2021731"/>
                  <a:pt x="853504" y="2037564"/>
                  <a:pt x="853504" y="2057098"/>
                </a:cubicBezTo>
                <a:cubicBezTo>
                  <a:pt x="853504" y="2076631"/>
                  <a:pt x="837669" y="2092466"/>
                  <a:pt x="818135" y="2092466"/>
                </a:cubicBezTo>
                <a:cubicBezTo>
                  <a:pt x="798601" y="2092466"/>
                  <a:pt x="782766" y="2076631"/>
                  <a:pt x="782766" y="2057098"/>
                </a:cubicBezTo>
                <a:cubicBezTo>
                  <a:pt x="782766" y="2037564"/>
                  <a:pt x="798601" y="2021731"/>
                  <a:pt x="818135" y="2021731"/>
                </a:cubicBezTo>
                <a:close/>
                <a:moveTo>
                  <a:pt x="423355" y="1994284"/>
                </a:moveTo>
                <a:cubicBezTo>
                  <a:pt x="444151" y="1994284"/>
                  <a:pt x="461010" y="2011143"/>
                  <a:pt x="461010" y="2031939"/>
                </a:cubicBezTo>
                <a:cubicBezTo>
                  <a:pt x="461010" y="2052736"/>
                  <a:pt x="444151" y="2069595"/>
                  <a:pt x="423355" y="2069595"/>
                </a:cubicBezTo>
                <a:cubicBezTo>
                  <a:pt x="402558" y="2069595"/>
                  <a:pt x="385699" y="2052736"/>
                  <a:pt x="385699" y="2031939"/>
                </a:cubicBezTo>
                <a:cubicBezTo>
                  <a:pt x="385699" y="2011143"/>
                  <a:pt x="402558" y="1994284"/>
                  <a:pt x="423355" y="1994284"/>
                </a:cubicBezTo>
                <a:close/>
                <a:moveTo>
                  <a:pt x="512953" y="1991191"/>
                </a:moveTo>
                <a:cubicBezTo>
                  <a:pt x="537011" y="1991191"/>
                  <a:pt x="556514" y="2010693"/>
                  <a:pt x="556514" y="2034750"/>
                </a:cubicBezTo>
                <a:cubicBezTo>
                  <a:pt x="556514" y="2058806"/>
                  <a:pt x="537011" y="2078308"/>
                  <a:pt x="512953" y="2078308"/>
                </a:cubicBezTo>
                <a:cubicBezTo>
                  <a:pt x="488895" y="2078308"/>
                  <a:pt x="469392" y="2058806"/>
                  <a:pt x="469392" y="2034750"/>
                </a:cubicBezTo>
                <a:cubicBezTo>
                  <a:pt x="469392" y="2010693"/>
                  <a:pt x="488895" y="1991191"/>
                  <a:pt x="512953" y="1991191"/>
                </a:cubicBezTo>
                <a:close/>
                <a:moveTo>
                  <a:pt x="5074088" y="1991017"/>
                </a:moveTo>
                <a:cubicBezTo>
                  <a:pt x="5033231" y="1991017"/>
                  <a:pt x="5000110" y="2024138"/>
                  <a:pt x="5000110" y="2064995"/>
                </a:cubicBezTo>
                <a:cubicBezTo>
                  <a:pt x="5000110" y="2105851"/>
                  <a:pt x="5033231" y="2138972"/>
                  <a:pt x="5074088" y="2138972"/>
                </a:cubicBezTo>
                <a:cubicBezTo>
                  <a:pt x="5114944" y="2138972"/>
                  <a:pt x="5148065" y="2105851"/>
                  <a:pt x="5148065" y="2064995"/>
                </a:cubicBezTo>
                <a:cubicBezTo>
                  <a:pt x="5148065" y="2024138"/>
                  <a:pt x="5114944" y="1991017"/>
                  <a:pt x="5074088" y="1991017"/>
                </a:cubicBezTo>
                <a:close/>
                <a:moveTo>
                  <a:pt x="273686" y="1971950"/>
                </a:moveTo>
                <a:cubicBezTo>
                  <a:pt x="294482" y="1971950"/>
                  <a:pt x="311341" y="1988808"/>
                  <a:pt x="311341" y="2009603"/>
                </a:cubicBezTo>
                <a:cubicBezTo>
                  <a:pt x="311341" y="2030399"/>
                  <a:pt x="294482" y="2047257"/>
                  <a:pt x="273686" y="2047257"/>
                </a:cubicBezTo>
                <a:cubicBezTo>
                  <a:pt x="252889" y="2047257"/>
                  <a:pt x="236030" y="2030399"/>
                  <a:pt x="236030" y="2009603"/>
                </a:cubicBezTo>
                <a:cubicBezTo>
                  <a:pt x="236030" y="1988808"/>
                  <a:pt x="252889" y="1971950"/>
                  <a:pt x="273686" y="1971950"/>
                </a:cubicBezTo>
                <a:close/>
                <a:moveTo>
                  <a:pt x="1209993" y="1964711"/>
                </a:moveTo>
                <a:cubicBezTo>
                  <a:pt x="1234051" y="1964711"/>
                  <a:pt x="1253554" y="1984214"/>
                  <a:pt x="1253554" y="2008271"/>
                </a:cubicBezTo>
                <a:cubicBezTo>
                  <a:pt x="1253554" y="2032328"/>
                  <a:pt x="1234051" y="2051829"/>
                  <a:pt x="1209993" y="2051829"/>
                </a:cubicBezTo>
                <a:cubicBezTo>
                  <a:pt x="1185935" y="2051829"/>
                  <a:pt x="1166432" y="2032328"/>
                  <a:pt x="1166432" y="2008271"/>
                </a:cubicBezTo>
                <a:cubicBezTo>
                  <a:pt x="1166432" y="1984214"/>
                  <a:pt x="1185935" y="1964711"/>
                  <a:pt x="1209993" y="1964711"/>
                </a:cubicBezTo>
                <a:close/>
                <a:moveTo>
                  <a:pt x="5534272" y="1952094"/>
                </a:moveTo>
                <a:cubicBezTo>
                  <a:pt x="5504392" y="1952094"/>
                  <a:pt x="5480170" y="1976316"/>
                  <a:pt x="5480170" y="2006195"/>
                </a:cubicBezTo>
                <a:cubicBezTo>
                  <a:pt x="5480170" y="2036077"/>
                  <a:pt x="5504392" y="2060298"/>
                  <a:pt x="5534272" y="2060298"/>
                </a:cubicBezTo>
                <a:cubicBezTo>
                  <a:pt x="5564152" y="2060298"/>
                  <a:pt x="5588374" y="2036077"/>
                  <a:pt x="5588374" y="2006195"/>
                </a:cubicBezTo>
                <a:cubicBezTo>
                  <a:pt x="5588374" y="1976316"/>
                  <a:pt x="5564152" y="1952094"/>
                  <a:pt x="5534272" y="1952094"/>
                </a:cubicBezTo>
                <a:close/>
                <a:moveTo>
                  <a:pt x="2374194" y="1951520"/>
                </a:moveTo>
                <a:cubicBezTo>
                  <a:pt x="2344349" y="1951520"/>
                  <a:pt x="2320092" y="1975714"/>
                  <a:pt x="2320092" y="2005622"/>
                </a:cubicBezTo>
                <a:cubicBezTo>
                  <a:pt x="2320092" y="2035467"/>
                  <a:pt x="2344349" y="2059725"/>
                  <a:pt x="2374194" y="2059725"/>
                </a:cubicBezTo>
                <a:cubicBezTo>
                  <a:pt x="2404039" y="2059725"/>
                  <a:pt x="2428296" y="2035531"/>
                  <a:pt x="2428296" y="2005622"/>
                </a:cubicBezTo>
                <a:cubicBezTo>
                  <a:pt x="2428296" y="1975777"/>
                  <a:pt x="2404039" y="1951520"/>
                  <a:pt x="2374194" y="1951520"/>
                </a:cubicBezTo>
                <a:close/>
                <a:moveTo>
                  <a:pt x="985075" y="1948386"/>
                </a:moveTo>
                <a:cubicBezTo>
                  <a:pt x="1005872" y="1948386"/>
                  <a:pt x="1022731" y="1965246"/>
                  <a:pt x="1022731" y="1986042"/>
                </a:cubicBezTo>
                <a:cubicBezTo>
                  <a:pt x="1022731" y="2006837"/>
                  <a:pt x="1005873" y="2023695"/>
                  <a:pt x="985075" y="2023695"/>
                </a:cubicBezTo>
                <a:cubicBezTo>
                  <a:pt x="964279" y="2023695"/>
                  <a:pt x="947420" y="2006837"/>
                  <a:pt x="947420" y="1986042"/>
                </a:cubicBezTo>
                <a:cubicBezTo>
                  <a:pt x="947420" y="1965246"/>
                  <a:pt x="964278" y="1948386"/>
                  <a:pt x="985075" y="1948386"/>
                </a:cubicBezTo>
                <a:close/>
                <a:moveTo>
                  <a:pt x="857568" y="1940188"/>
                </a:moveTo>
                <a:cubicBezTo>
                  <a:pt x="877101" y="1940188"/>
                  <a:pt x="892937" y="1956023"/>
                  <a:pt x="892937" y="1975557"/>
                </a:cubicBezTo>
                <a:cubicBezTo>
                  <a:pt x="892937" y="1995091"/>
                  <a:pt x="877101" y="2010927"/>
                  <a:pt x="857568" y="2010927"/>
                </a:cubicBezTo>
                <a:cubicBezTo>
                  <a:pt x="838034" y="2010927"/>
                  <a:pt x="822199" y="1995091"/>
                  <a:pt x="822199" y="1975557"/>
                </a:cubicBezTo>
                <a:cubicBezTo>
                  <a:pt x="822199" y="1956023"/>
                  <a:pt x="838034" y="1940188"/>
                  <a:pt x="857568" y="1940188"/>
                </a:cubicBezTo>
                <a:close/>
                <a:moveTo>
                  <a:pt x="1094613" y="1931812"/>
                </a:moveTo>
                <a:cubicBezTo>
                  <a:pt x="1117304" y="1931812"/>
                  <a:pt x="1135698" y="1950206"/>
                  <a:pt x="1135698" y="1972897"/>
                </a:cubicBezTo>
                <a:cubicBezTo>
                  <a:pt x="1135698" y="1995587"/>
                  <a:pt x="1117304" y="2013980"/>
                  <a:pt x="1094613" y="2013980"/>
                </a:cubicBezTo>
                <a:cubicBezTo>
                  <a:pt x="1071923" y="2013980"/>
                  <a:pt x="1053529" y="1995587"/>
                  <a:pt x="1053529" y="1972897"/>
                </a:cubicBezTo>
                <a:cubicBezTo>
                  <a:pt x="1053529" y="1950206"/>
                  <a:pt x="1071923" y="1931812"/>
                  <a:pt x="1094613" y="1931812"/>
                </a:cubicBezTo>
                <a:close/>
                <a:moveTo>
                  <a:pt x="470790" y="1907116"/>
                </a:moveTo>
                <a:cubicBezTo>
                  <a:pt x="486255" y="1907116"/>
                  <a:pt x="498793" y="1919655"/>
                  <a:pt x="498793" y="1935121"/>
                </a:cubicBezTo>
                <a:cubicBezTo>
                  <a:pt x="498793" y="1950587"/>
                  <a:pt x="486255" y="1963125"/>
                  <a:pt x="470790" y="1963125"/>
                </a:cubicBezTo>
                <a:cubicBezTo>
                  <a:pt x="455324" y="1963125"/>
                  <a:pt x="442786" y="1950587"/>
                  <a:pt x="442786" y="1935121"/>
                </a:cubicBezTo>
                <a:cubicBezTo>
                  <a:pt x="442786" y="1919655"/>
                  <a:pt x="455324" y="1907116"/>
                  <a:pt x="470790" y="1907116"/>
                </a:cubicBezTo>
                <a:close/>
                <a:moveTo>
                  <a:pt x="1329943" y="1896737"/>
                </a:moveTo>
                <a:cubicBezTo>
                  <a:pt x="1350739" y="1896737"/>
                  <a:pt x="1367599" y="1913597"/>
                  <a:pt x="1367599" y="1934393"/>
                </a:cubicBezTo>
                <a:cubicBezTo>
                  <a:pt x="1367599" y="1955191"/>
                  <a:pt x="1350740" y="1972051"/>
                  <a:pt x="1329943" y="1972051"/>
                </a:cubicBezTo>
                <a:cubicBezTo>
                  <a:pt x="1309147" y="1972051"/>
                  <a:pt x="1292287" y="1955191"/>
                  <a:pt x="1292287" y="1934393"/>
                </a:cubicBezTo>
                <a:cubicBezTo>
                  <a:pt x="1292287" y="1913597"/>
                  <a:pt x="1309146" y="1896737"/>
                  <a:pt x="1329943" y="1896737"/>
                </a:cubicBezTo>
                <a:close/>
                <a:moveTo>
                  <a:pt x="892111" y="1876687"/>
                </a:moveTo>
                <a:cubicBezTo>
                  <a:pt x="907577" y="1876687"/>
                  <a:pt x="920115" y="1889225"/>
                  <a:pt x="920115" y="1904691"/>
                </a:cubicBezTo>
                <a:cubicBezTo>
                  <a:pt x="920115" y="1920156"/>
                  <a:pt x="907578" y="1932694"/>
                  <a:pt x="892111" y="1932694"/>
                </a:cubicBezTo>
                <a:cubicBezTo>
                  <a:pt x="876646" y="1932694"/>
                  <a:pt x="864108" y="1920156"/>
                  <a:pt x="864108" y="1904691"/>
                </a:cubicBezTo>
                <a:cubicBezTo>
                  <a:pt x="864108" y="1889225"/>
                  <a:pt x="876645" y="1876687"/>
                  <a:pt x="892111" y="1876687"/>
                </a:cubicBezTo>
                <a:close/>
                <a:moveTo>
                  <a:pt x="1223835" y="1869050"/>
                </a:moveTo>
                <a:cubicBezTo>
                  <a:pt x="1244632" y="1869050"/>
                  <a:pt x="1261491" y="1885910"/>
                  <a:pt x="1261491" y="1906707"/>
                </a:cubicBezTo>
                <a:cubicBezTo>
                  <a:pt x="1261491" y="1927504"/>
                  <a:pt x="1244632" y="1944364"/>
                  <a:pt x="1223835" y="1944364"/>
                </a:cubicBezTo>
                <a:cubicBezTo>
                  <a:pt x="1203039" y="1944364"/>
                  <a:pt x="1186179" y="1927504"/>
                  <a:pt x="1186179" y="1906707"/>
                </a:cubicBezTo>
                <a:cubicBezTo>
                  <a:pt x="1186179" y="1885910"/>
                  <a:pt x="1203038" y="1869050"/>
                  <a:pt x="1223835" y="1869050"/>
                </a:cubicBezTo>
                <a:close/>
                <a:moveTo>
                  <a:pt x="5368155" y="1822491"/>
                </a:moveTo>
                <a:cubicBezTo>
                  <a:pt x="5352689" y="1822491"/>
                  <a:pt x="5340152" y="1835028"/>
                  <a:pt x="5340152" y="1850494"/>
                </a:cubicBezTo>
                <a:cubicBezTo>
                  <a:pt x="5340152" y="1865959"/>
                  <a:pt x="5352690" y="1878498"/>
                  <a:pt x="5368155" y="1878498"/>
                </a:cubicBezTo>
                <a:cubicBezTo>
                  <a:pt x="5383622" y="1878498"/>
                  <a:pt x="5396159" y="1865959"/>
                  <a:pt x="5396159" y="1850494"/>
                </a:cubicBezTo>
                <a:cubicBezTo>
                  <a:pt x="5396159" y="1835028"/>
                  <a:pt x="5383621" y="1822491"/>
                  <a:pt x="5368155" y="1822491"/>
                </a:cubicBezTo>
                <a:close/>
                <a:moveTo>
                  <a:pt x="2540247" y="1821917"/>
                </a:moveTo>
                <a:cubicBezTo>
                  <a:pt x="2524781" y="1821917"/>
                  <a:pt x="2512243" y="1834455"/>
                  <a:pt x="2512243" y="1849920"/>
                </a:cubicBezTo>
                <a:cubicBezTo>
                  <a:pt x="2512243" y="1865386"/>
                  <a:pt x="2524781" y="1877924"/>
                  <a:pt x="2540247" y="1877924"/>
                </a:cubicBezTo>
                <a:cubicBezTo>
                  <a:pt x="2555712" y="1877924"/>
                  <a:pt x="2568250" y="1865386"/>
                  <a:pt x="2568250" y="1849920"/>
                </a:cubicBezTo>
                <a:cubicBezTo>
                  <a:pt x="2568250" y="1834455"/>
                  <a:pt x="2555712" y="1821917"/>
                  <a:pt x="2540247" y="1821917"/>
                </a:cubicBezTo>
                <a:close/>
                <a:moveTo>
                  <a:pt x="1113155" y="1798588"/>
                </a:moveTo>
                <a:cubicBezTo>
                  <a:pt x="1137213" y="1798588"/>
                  <a:pt x="1156716" y="1818092"/>
                  <a:pt x="1156716" y="1842151"/>
                </a:cubicBezTo>
                <a:cubicBezTo>
                  <a:pt x="1156716" y="1866210"/>
                  <a:pt x="1137213" y="1885714"/>
                  <a:pt x="1113155" y="1885714"/>
                </a:cubicBezTo>
                <a:cubicBezTo>
                  <a:pt x="1089097" y="1885714"/>
                  <a:pt x="1069594" y="1866210"/>
                  <a:pt x="1069594" y="1842151"/>
                </a:cubicBezTo>
                <a:cubicBezTo>
                  <a:pt x="1069594" y="1818092"/>
                  <a:pt x="1089097" y="1798588"/>
                  <a:pt x="1113155" y="1798588"/>
                </a:cubicBezTo>
                <a:close/>
                <a:moveTo>
                  <a:pt x="634493" y="1788812"/>
                </a:moveTo>
                <a:cubicBezTo>
                  <a:pt x="694988" y="1788812"/>
                  <a:pt x="744030" y="1837856"/>
                  <a:pt x="744030" y="1898355"/>
                </a:cubicBezTo>
                <a:cubicBezTo>
                  <a:pt x="744030" y="1958852"/>
                  <a:pt x="694988" y="2007893"/>
                  <a:pt x="634493" y="2007893"/>
                </a:cubicBezTo>
                <a:cubicBezTo>
                  <a:pt x="573997" y="2007893"/>
                  <a:pt x="524955" y="1958852"/>
                  <a:pt x="524955" y="1898355"/>
                </a:cubicBezTo>
                <a:cubicBezTo>
                  <a:pt x="524955" y="1837856"/>
                  <a:pt x="573997" y="1788812"/>
                  <a:pt x="634493" y="1788812"/>
                </a:cubicBezTo>
                <a:close/>
                <a:moveTo>
                  <a:pt x="473711" y="1786652"/>
                </a:moveTo>
                <a:cubicBezTo>
                  <a:pt x="494507" y="1786652"/>
                  <a:pt x="511366" y="1803512"/>
                  <a:pt x="511366" y="1824309"/>
                </a:cubicBezTo>
                <a:cubicBezTo>
                  <a:pt x="511366" y="1845107"/>
                  <a:pt x="494507" y="1861967"/>
                  <a:pt x="473711" y="1861967"/>
                </a:cubicBezTo>
                <a:cubicBezTo>
                  <a:pt x="452914" y="1861967"/>
                  <a:pt x="436055" y="1845107"/>
                  <a:pt x="436055" y="1824309"/>
                </a:cubicBezTo>
                <a:cubicBezTo>
                  <a:pt x="436055" y="1803512"/>
                  <a:pt x="452914" y="1786652"/>
                  <a:pt x="473711" y="1786652"/>
                </a:cubicBezTo>
                <a:close/>
                <a:moveTo>
                  <a:pt x="1383030" y="1780271"/>
                </a:moveTo>
                <a:cubicBezTo>
                  <a:pt x="1403826" y="1780271"/>
                  <a:pt x="1420686" y="1797131"/>
                  <a:pt x="1420686" y="1817927"/>
                </a:cubicBezTo>
                <a:cubicBezTo>
                  <a:pt x="1420686" y="1838725"/>
                  <a:pt x="1403827" y="1855585"/>
                  <a:pt x="1383030" y="1855585"/>
                </a:cubicBezTo>
                <a:cubicBezTo>
                  <a:pt x="1362234" y="1855585"/>
                  <a:pt x="1345374" y="1838725"/>
                  <a:pt x="1345374" y="1817927"/>
                </a:cubicBezTo>
                <a:cubicBezTo>
                  <a:pt x="1345374" y="1797131"/>
                  <a:pt x="1362233" y="1780271"/>
                  <a:pt x="1383030" y="1780271"/>
                </a:cubicBezTo>
                <a:close/>
                <a:moveTo>
                  <a:pt x="5298940" y="1777533"/>
                </a:moveTo>
                <a:cubicBezTo>
                  <a:pt x="5283474" y="1777533"/>
                  <a:pt x="5270936" y="1790071"/>
                  <a:pt x="5270936" y="1805534"/>
                </a:cubicBezTo>
                <a:cubicBezTo>
                  <a:pt x="5270936" y="1821002"/>
                  <a:pt x="5283474" y="1833539"/>
                  <a:pt x="5298940" y="1833539"/>
                </a:cubicBezTo>
                <a:cubicBezTo>
                  <a:pt x="5314407" y="1833539"/>
                  <a:pt x="5326944" y="1821002"/>
                  <a:pt x="5326944" y="1805534"/>
                </a:cubicBezTo>
                <a:cubicBezTo>
                  <a:pt x="5326944" y="1790071"/>
                  <a:pt x="5314406" y="1777533"/>
                  <a:pt x="5298940" y="1777533"/>
                </a:cubicBezTo>
                <a:close/>
                <a:moveTo>
                  <a:pt x="2609462" y="1776958"/>
                </a:moveTo>
                <a:cubicBezTo>
                  <a:pt x="2593996" y="1776958"/>
                  <a:pt x="2581458" y="1789496"/>
                  <a:pt x="2581458" y="1804962"/>
                </a:cubicBezTo>
                <a:cubicBezTo>
                  <a:pt x="2581458" y="1820427"/>
                  <a:pt x="2593996" y="1832965"/>
                  <a:pt x="2609462" y="1832965"/>
                </a:cubicBezTo>
                <a:cubicBezTo>
                  <a:pt x="2624927" y="1832965"/>
                  <a:pt x="2637465" y="1820427"/>
                  <a:pt x="2637465" y="1804962"/>
                </a:cubicBezTo>
                <a:cubicBezTo>
                  <a:pt x="2637465" y="1789496"/>
                  <a:pt x="2624927" y="1776958"/>
                  <a:pt x="2609462" y="1776958"/>
                </a:cubicBezTo>
                <a:close/>
                <a:moveTo>
                  <a:pt x="3351014" y="1731556"/>
                </a:moveTo>
                <a:cubicBezTo>
                  <a:pt x="3310158" y="1731556"/>
                  <a:pt x="3277037" y="1764677"/>
                  <a:pt x="3277037" y="1805533"/>
                </a:cubicBezTo>
                <a:cubicBezTo>
                  <a:pt x="3277037" y="1846390"/>
                  <a:pt x="3310158" y="1879511"/>
                  <a:pt x="3351014" y="1879511"/>
                </a:cubicBezTo>
                <a:cubicBezTo>
                  <a:pt x="3391871" y="1879511"/>
                  <a:pt x="3424992" y="1846390"/>
                  <a:pt x="3424992" y="1805533"/>
                </a:cubicBezTo>
                <a:cubicBezTo>
                  <a:pt x="3424992" y="1764677"/>
                  <a:pt x="3391871" y="1731556"/>
                  <a:pt x="3351014" y="1731556"/>
                </a:cubicBezTo>
                <a:close/>
                <a:moveTo>
                  <a:pt x="5233218" y="1722160"/>
                </a:moveTo>
                <a:cubicBezTo>
                  <a:pt x="5217752" y="1722160"/>
                  <a:pt x="5205215" y="1734698"/>
                  <a:pt x="5205215" y="1750162"/>
                </a:cubicBezTo>
                <a:cubicBezTo>
                  <a:pt x="5205215" y="1765629"/>
                  <a:pt x="5217753" y="1778167"/>
                  <a:pt x="5233218" y="1778167"/>
                </a:cubicBezTo>
                <a:cubicBezTo>
                  <a:pt x="5248685" y="1778167"/>
                  <a:pt x="5261222" y="1765629"/>
                  <a:pt x="5261222" y="1750162"/>
                </a:cubicBezTo>
                <a:cubicBezTo>
                  <a:pt x="5261222" y="1734698"/>
                  <a:pt x="5248684" y="1722160"/>
                  <a:pt x="5233218" y="1722160"/>
                </a:cubicBezTo>
                <a:close/>
                <a:moveTo>
                  <a:pt x="2675185" y="1721587"/>
                </a:moveTo>
                <a:cubicBezTo>
                  <a:pt x="2659719" y="1721587"/>
                  <a:pt x="2647181" y="1734125"/>
                  <a:pt x="2647181" y="1749590"/>
                </a:cubicBezTo>
                <a:cubicBezTo>
                  <a:pt x="2647181" y="1765056"/>
                  <a:pt x="2659719" y="1777594"/>
                  <a:pt x="2675185" y="1777594"/>
                </a:cubicBezTo>
                <a:cubicBezTo>
                  <a:pt x="2690650" y="1777594"/>
                  <a:pt x="2703188" y="1765056"/>
                  <a:pt x="2703188" y="1749590"/>
                </a:cubicBezTo>
                <a:cubicBezTo>
                  <a:pt x="2703188" y="1734125"/>
                  <a:pt x="2690650" y="1721587"/>
                  <a:pt x="2675185" y="1721587"/>
                </a:cubicBezTo>
                <a:close/>
                <a:moveTo>
                  <a:pt x="775779" y="1716643"/>
                </a:moveTo>
                <a:cubicBezTo>
                  <a:pt x="796575" y="1716643"/>
                  <a:pt x="813435" y="1733502"/>
                  <a:pt x="813435" y="1754300"/>
                </a:cubicBezTo>
                <a:cubicBezTo>
                  <a:pt x="813435" y="1775097"/>
                  <a:pt x="796576" y="1791956"/>
                  <a:pt x="775779" y="1791956"/>
                </a:cubicBezTo>
                <a:cubicBezTo>
                  <a:pt x="754983" y="1791956"/>
                  <a:pt x="738123" y="1775097"/>
                  <a:pt x="738123" y="1754300"/>
                </a:cubicBezTo>
                <a:cubicBezTo>
                  <a:pt x="738123" y="1733502"/>
                  <a:pt x="754982" y="1716643"/>
                  <a:pt x="775779" y="1716643"/>
                </a:cubicBezTo>
                <a:close/>
                <a:moveTo>
                  <a:pt x="951802" y="1713243"/>
                </a:moveTo>
                <a:cubicBezTo>
                  <a:pt x="1000830" y="1713243"/>
                  <a:pt x="1040575" y="1752989"/>
                  <a:pt x="1040575" y="1802020"/>
                </a:cubicBezTo>
                <a:cubicBezTo>
                  <a:pt x="1040575" y="1851049"/>
                  <a:pt x="1000830" y="1890796"/>
                  <a:pt x="951802" y="1890796"/>
                </a:cubicBezTo>
                <a:cubicBezTo>
                  <a:pt x="902774" y="1890796"/>
                  <a:pt x="863029" y="1851049"/>
                  <a:pt x="863029" y="1802020"/>
                </a:cubicBezTo>
                <a:cubicBezTo>
                  <a:pt x="863029" y="1752989"/>
                  <a:pt x="902774" y="1713243"/>
                  <a:pt x="951802" y="1713243"/>
                </a:cubicBezTo>
                <a:close/>
                <a:moveTo>
                  <a:pt x="4565451" y="1710792"/>
                </a:moveTo>
                <a:cubicBezTo>
                  <a:pt x="4524595" y="1710792"/>
                  <a:pt x="4491473" y="1743913"/>
                  <a:pt x="4491473" y="1784770"/>
                </a:cubicBezTo>
                <a:cubicBezTo>
                  <a:pt x="4491473" y="1825626"/>
                  <a:pt x="4524595" y="1858747"/>
                  <a:pt x="4565451" y="1858747"/>
                </a:cubicBezTo>
                <a:cubicBezTo>
                  <a:pt x="4606308" y="1858747"/>
                  <a:pt x="4639429" y="1825626"/>
                  <a:pt x="4639429" y="1784770"/>
                </a:cubicBezTo>
                <a:cubicBezTo>
                  <a:pt x="4639429" y="1743913"/>
                  <a:pt x="4606308" y="1710792"/>
                  <a:pt x="4565451" y="1710792"/>
                </a:cubicBezTo>
                <a:close/>
                <a:moveTo>
                  <a:pt x="1258442" y="1699018"/>
                </a:moveTo>
                <a:cubicBezTo>
                  <a:pt x="1299298" y="1699018"/>
                  <a:pt x="1332420" y="1732141"/>
                  <a:pt x="1332420" y="1773000"/>
                </a:cubicBezTo>
                <a:cubicBezTo>
                  <a:pt x="1332420" y="1813857"/>
                  <a:pt x="1299298" y="1846980"/>
                  <a:pt x="1258442" y="1846980"/>
                </a:cubicBezTo>
                <a:cubicBezTo>
                  <a:pt x="1217586" y="1846980"/>
                  <a:pt x="1184464" y="1813857"/>
                  <a:pt x="1184464" y="1773000"/>
                </a:cubicBezTo>
                <a:cubicBezTo>
                  <a:pt x="1184464" y="1732141"/>
                  <a:pt x="1217586" y="1699018"/>
                  <a:pt x="1258442" y="1699018"/>
                </a:cubicBezTo>
                <a:close/>
                <a:moveTo>
                  <a:pt x="564452" y="1691208"/>
                </a:moveTo>
                <a:cubicBezTo>
                  <a:pt x="587142" y="1691208"/>
                  <a:pt x="605536" y="1709603"/>
                  <a:pt x="605536" y="1732295"/>
                </a:cubicBezTo>
                <a:cubicBezTo>
                  <a:pt x="605536" y="1754986"/>
                  <a:pt x="587142" y="1773381"/>
                  <a:pt x="564452" y="1773381"/>
                </a:cubicBezTo>
                <a:cubicBezTo>
                  <a:pt x="541761" y="1773381"/>
                  <a:pt x="523367" y="1754986"/>
                  <a:pt x="523367" y="1732295"/>
                </a:cubicBezTo>
                <a:cubicBezTo>
                  <a:pt x="523367" y="1709603"/>
                  <a:pt x="541761" y="1691208"/>
                  <a:pt x="564452" y="1691208"/>
                </a:cubicBezTo>
                <a:close/>
                <a:moveTo>
                  <a:pt x="1424559" y="1679953"/>
                </a:moveTo>
                <a:cubicBezTo>
                  <a:pt x="1445356" y="1679953"/>
                  <a:pt x="1462215" y="1696813"/>
                  <a:pt x="1462215" y="1717610"/>
                </a:cubicBezTo>
                <a:cubicBezTo>
                  <a:pt x="1462215" y="1738407"/>
                  <a:pt x="1445356" y="1755267"/>
                  <a:pt x="1424559" y="1755267"/>
                </a:cubicBezTo>
                <a:cubicBezTo>
                  <a:pt x="1403763" y="1755267"/>
                  <a:pt x="1386903" y="1738407"/>
                  <a:pt x="1386903" y="1717610"/>
                </a:cubicBezTo>
                <a:cubicBezTo>
                  <a:pt x="1386903" y="1696813"/>
                  <a:pt x="1403762" y="1679953"/>
                  <a:pt x="1424559" y="1679953"/>
                </a:cubicBezTo>
                <a:close/>
                <a:moveTo>
                  <a:pt x="1027240" y="1629540"/>
                </a:moveTo>
                <a:cubicBezTo>
                  <a:pt x="1051298" y="1629540"/>
                  <a:pt x="1070801" y="1649042"/>
                  <a:pt x="1070801" y="1673101"/>
                </a:cubicBezTo>
                <a:cubicBezTo>
                  <a:pt x="1070801" y="1697160"/>
                  <a:pt x="1051298" y="1716664"/>
                  <a:pt x="1027240" y="1716664"/>
                </a:cubicBezTo>
                <a:cubicBezTo>
                  <a:pt x="1003182" y="1716664"/>
                  <a:pt x="983679" y="1697160"/>
                  <a:pt x="983679" y="1673101"/>
                </a:cubicBezTo>
                <a:cubicBezTo>
                  <a:pt x="983679" y="1649042"/>
                  <a:pt x="1003182" y="1629540"/>
                  <a:pt x="1027240" y="1629540"/>
                </a:cubicBezTo>
                <a:close/>
                <a:moveTo>
                  <a:pt x="5081009" y="1628753"/>
                </a:moveTo>
                <a:cubicBezTo>
                  <a:pt x="5065542" y="1628753"/>
                  <a:pt x="5053005" y="1641289"/>
                  <a:pt x="5053005" y="1656757"/>
                </a:cubicBezTo>
                <a:cubicBezTo>
                  <a:pt x="5053005" y="1672221"/>
                  <a:pt x="5065543" y="1684760"/>
                  <a:pt x="5081009" y="1684760"/>
                </a:cubicBezTo>
                <a:cubicBezTo>
                  <a:pt x="5096475" y="1684760"/>
                  <a:pt x="5109012" y="1672221"/>
                  <a:pt x="5109012" y="1656757"/>
                </a:cubicBezTo>
                <a:cubicBezTo>
                  <a:pt x="5109012" y="1641289"/>
                  <a:pt x="5096474" y="1628753"/>
                  <a:pt x="5081009" y="1628753"/>
                </a:cubicBezTo>
                <a:close/>
                <a:moveTo>
                  <a:pt x="2827394" y="1628178"/>
                </a:moveTo>
                <a:cubicBezTo>
                  <a:pt x="2811928" y="1628178"/>
                  <a:pt x="2799390" y="1640716"/>
                  <a:pt x="2799390" y="1656182"/>
                </a:cubicBezTo>
                <a:cubicBezTo>
                  <a:pt x="2799390" y="1671647"/>
                  <a:pt x="2811928" y="1684185"/>
                  <a:pt x="2827394" y="1684185"/>
                </a:cubicBezTo>
                <a:cubicBezTo>
                  <a:pt x="2842859" y="1684185"/>
                  <a:pt x="2855397" y="1671647"/>
                  <a:pt x="2855397" y="1656182"/>
                </a:cubicBezTo>
                <a:cubicBezTo>
                  <a:pt x="2855397" y="1640716"/>
                  <a:pt x="2842859" y="1628178"/>
                  <a:pt x="2827394" y="1628178"/>
                </a:cubicBezTo>
                <a:close/>
                <a:moveTo>
                  <a:pt x="3973822" y="1627734"/>
                </a:moveTo>
                <a:cubicBezTo>
                  <a:pt x="3932965" y="1627734"/>
                  <a:pt x="3899845" y="1660855"/>
                  <a:pt x="3899845" y="1701712"/>
                </a:cubicBezTo>
                <a:cubicBezTo>
                  <a:pt x="3899845" y="1742568"/>
                  <a:pt x="3932965" y="1775689"/>
                  <a:pt x="3973822" y="1775689"/>
                </a:cubicBezTo>
                <a:cubicBezTo>
                  <a:pt x="4014679" y="1775689"/>
                  <a:pt x="4047800" y="1742568"/>
                  <a:pt x="4047800" y="1701712"/>
                </a:cubicBezTo>
                <a:cubicBezTo>
                  <a:pt x="4047800" y="1660855"/>
                  <a:pt x="4014679" y="1627734"/>
                  <a:pt x="3973822" y="1627734"/>
                </a:cubicBezTo>
                <a:close/>
                <a:moveTo>
                  <a:pt x="614807" y="1599566"/>
                </a:moveTo>
                <a:cubicBezTo>
                  <a:pt x="635603" y="1599566"/>
                  <a:pt x="652463" y="1616425"/>
                  <a:pt x="652463" y="1637221"/>
                </a:cubicBezTo>
                <a:cubicBezTo>
                  <a:pt x="652463" y="1658018"/>
                  <a:pt x="635604" y="1674877"/>
                  <a:pt x="614807" y="1674877"/>
                </a:cubicBezTo>
                <a:cubicBezTo>
                  <a:pt x="594011" y="1674877"/>
                  <a:pt x="577152" y="1658018"/>
                  <a:pt x="577152" y="1637221"/>
                </a:cubicBezTo>
                <a:cubicBezTo>
                  <a:pt x="577152" y="1616425"/>
                  <a:pt x="594011" y="1599566"/>
                  <a:pt x="614807" y="1599566"/>
                </a:cubicBezTo>
                <a:close/>
                <a:moveTo>
                  <a:pt x="1279207" y="1589962"/>
                </a:moveTo>
                <a:cubicBezTo>
                  <a:pt x="1300004" y="1589962"/>
                  <a:pt x="1316863" y="1606817"/>
                  <a:pt x="1316863" y="1627614"/>
                </a:cubicBezTo>
                <a:cubicBezTo>
                  <a:pt x="1316863" y="1648411"/>
                  <a:pt x="1300004" y="1665270"/>
                  <a:pt x="1279207" y="1665270"/>
                </a:cubicBezTo>
                <a:cubicBezTo>
                  <a:pt x="1258411" y="1665270"/>
                  <a:pt x="1241551" y="1648411"/>
                  <a:pt x="1241551" y="1627614"/>
                </a:cubicBezTo>
                <a:cubicBezTo>
                  <a:pt x="1241551" y="1606817"/>
                  <a:pt x="1258410" y="1589962"/>
                  <a:pt x="1279207" y="1589962"/>
                </a:cubicBezTo>
                <a:close/>
                <a:moveTo>
                  <a:pt x="4980678" y="1573380"/>
                </a:moveTo>
                <a:cubicBezTo>
                  <a:pt x="4965212" y="1573380"/>
                  <a:pt x="4952674" y="1585917"/>
                  <a:pt x="4952674" y="1601384"/>
                </a:cubicBezTo>
                <a:cubicBezTo>
                  <a:pt x="4952674" y="1616850"/>
                  <a:pt x="4965212" y="1629386"/>
                  <a:pt x="4980678" y="1629386"/>
                </a:cubicBezTo>
                <a:cubicBezTo>
                  <a:pt x="4996145" y="1629386"/>
                  <a:pt x="5008682" y="1616850"/>
                  <a:pt x="5008682" y="1601384"/>
                </a:cubicBezTo>
                <a:cubicBezTo>
                  <a:pt x="5008682" y="1585917"/>
                  <a:pt x="4996144" y="1573380"/>
                  <a:pt x="4980678" y="1573380"/>
                </a:cubicBezTo>
                <a:close/>
                <a:moveTo>
                  <a:pt x="2927724" y="1572806"/>
                </a:moveTo>
                <a:cubicBezTo>
                  <a:pt x="2912258" y="1572806"/>
                  <a:pt x="2899720" y="1585345"/>
                  <a:pt x="2899720" y="1600811"/>
                </a:cubicBezTo>
                <a:cubicBezTo>
                  <a:pt x="2899720" y="1616275"/>
                  <a:pt x="2912258" y="1628813"/>
                  <a:pt x="2927724" y="1628813"/>
                </a:cubicBezTo>
                <a:cubicBezTo>
                  <a:pt x="2943189" y="1628813"/>
                  <a:pt x="2955727" y="1616275"/>
                  <a:pt x="2955727" y="1600811"/>
                </a:cubicBezTo>
                <a:cubicBezTo>
                  <a:pt x="2955727" y="1585345"/>
                  <a:pt x="2943189" y="1572806"/>
                  <a:pt x="2927724" y="1572806"/>
                </a:cubicBezTo>
                <a:close/>
                <a:moveTo>
                  <a:pt x="1082738" y="1564393"/>
                </a:moveTo>
                <a:cubicBezTo>
                  <a:pt x="1098204" y="1564393"/>
                  <a:pt x="1110742" y="1576931"/>
                  <a:pt x="1110742" y="1592397"/>
                </a:cubicBezTo>
                <a:cubicBezTo>
                  <a:pt x="1110742" y="1607862"/>
                  <a:pt x="1098205" y="1620400"/>
                  <a:pt x="1082738" y="1620400"/>
                </a:cubicBezTo>
                <a:cubicBezTo>
                  <a:pt x="1067273" y="1620400"/>
                  <a:pt x="1054735" y="1607862"/>
                  <a:pt x="1054735" y="1592397"/>
                </a:cubicBezTo>
                <a:cubicBezTo>
                  <a:pt x="1054735" y="1576931"/>
                  <a:pt x="1067272" y="1564393"/>
                  <a:pt x="1082738" y="1564393"/>
                </a:cubicBezTo>
                <a:close/>
                <a:moveTo>
                  <a:pt x="837375" y="1535045"/>
                </a:moveTo>
                <a:cubicBezTo>
                  <a:pt x="886403" y="1535045"/>
                  <a:pt x="926148" y="1574786"/>
                  <a:pt x="926148" y="1623815"/>
                </a:cubicBezTo>
                <a:cubicBezTo>
                  <a:pt x="926148" y="1672844"/>
                  <a:pt x="886403" y="1712590"/>
                  <a:pt x="837375" y="1712590"/>
                </a:cubicBezTo>
                <a:cubicBezTo>
                  <a:pt x="788347" y="1712590"/>
                  <a:pt x="748602" y="1672844"/>
                  <a:pt x="748602" y="1623815"/>
                </a:cubicBezTo>
                <a:cubicBezTo>
                  <a:pt x="748602" y="1574786"/>
                  <a:pt x="788347" y="1535045"/>
                  <a:pt x="837375" y="1535045"/>
                </a:cubicBezTo>
                <a:close/>
                <a:moveTo>
                  <a:pt x="4838819" y="1504165"/>
                </a:moveTo>
                <a:cubicBezTo>
                  <a:pt x="4823353" y="1504165"/>
                  <a:pt x="4810816" y="1516703"/>
                  <a:pt x="4810816" y="1532170"/>
                </a:cubicBezTo>
                <a:cubicBezTo>
                  <a:pt x="4810816" y="1547634"/>
                  <a:pt x="4823354" y="1560173"/>
                  <a:pt x="4838819" y="1560173"/>
                </a:cubicBezTo>
                <a:cubicBezTo>
                  <a:pt x="4854286" y="1560173"/>
                  <a:pt x="4866823" y="1547634"/>
                  <a:pt x="4866823" y="1532170"/>
                </a:cubicBezTo>
                <a:cubicBezTo>
                  <a:pt x="4866823" y="1516703"/>
                  <a:pt x="4854285" y="1504165"/>
                  <a:pt x="4838819" y="1504165"/>
                </a:cubicBezTo>
                <a:close/>
                <a:moveTo>
                  <a:pt x="3069583" y="1503591"/>
                </a:moveTo>
                <a:cubicBezTo>
                  <a:pt x="3054117" y="1503591"/>
                  <a:pt x="3041579" y="1516129"/>
                  <a:pt x="3041579" y="1531595"/>
                </a:cubicBezTo>
                <a:cubicBezTo>
                  <a:pt x="3041579" y="1547060"/>
                  <a:pt x="3054117" y="1559598"/>
                  <a:pt x="3069583" y="1559598"/>
                </a:cubicBezTo>
                <a:cubicBezTo>
                  <a:pt x="3085049" y="1559598"/>
                  <a:pt x="3097586" y="1547060"/>
                  <a:pt x="3097586" y="1531595"/>
                </a:cubicBezTo>
                <a:cubicBezTo>
                  <a:pt x="3097586" y="1516129"/>
                  <a:pt x="3085049" y="1503591"/>
                  <a:pt x="3069583" y="1503591"/>
                </a:cubicBezTo>
                <a:close/>
                <a:moveTo>
                  <a:pt x="670242" y="1502867"/>
                </a:moveTo>
                <a:cubicBezTo>
                  <a:pt x="691038" y="1502867"/>
                  <a:pt x="707898" y="1519721"/>
                  <a:pt x="707898" y="1540522"/>
                </a:cubicBezTo>
                <a:cubicBezTo>
                  <a:pt x="707898" y="1561317"/>
                  <a:pt x="691039" y="1578173"/>
                  <a:pt x="670242" y="1578173"/>
                </a:cubicBezTo>
                <a:cubicBezTo>
                  <a:pt x="649446" y="1578173"/>
                  <a:pt x="632586" y="1561317"/>
                  <a:pt x="632586" y="1540522"/>
                </a:cubicBezTo>
                <a:cubicBezTo>
                  <a:pt x="632586" y="1519721"/>
                  <a:pt x="649445" y="1502867"/>
                  <a:pt x="670242" y="1502867"/>
                </a:cubicBezTo>
                <a:close/>
                <a:moveTo>
                  <a:pt x="1403921" y="1474228"/>
                </a:moveTo>
                <a:cubicBezTo>
                  <a:pt x="1444778" y="1474228"/>
                  <a:pt x="1477899" y="1507348"/>
                  <a:pt x="1477899" y="1548205"/>
                </a:cubicBezTo>
                <a:cubicBezTo>
                  <a:pt x="1477899" y="1589061"/>
                  <a:pt x="1444778" y="1622183"/>
                  <a:pt x="1403921" y="1622183"/>
                </a:cubicBezTo>
                <a:cubicBezTo>
                  <a:pt x="1363065" y="1622183"/>
                  <a:pt x="1329944" y="1589061"/>
                  <a:pt x="1329944" y="1548205"/>
                </a:cubicBezTo>
                <a:cubicBezTo>
                  <a:pt x="1329944" y="1507348"/>
                  <a:pt x="1363065" y="1474228"/>
                  <a:pt x="1403921" y="1474228"/>
                </a:cubicBezTo>
                <a:close/>
                <a:moveTo>
                  <a:pt x="1604454" y="1451610"/>
                </a:moveTo>
                <a:cubicBezTo>
                  <a:pt x="1625250" y="1451610"/>
                  <a:pt x="1642110" y="1468467"/>
                  <a:pt x="1642110" y="1489266"/>
                </a:cubicBezTo>
                <a:cubicBezTo>
                  <a:pt x="1642110" y="1510059"/>
                  <a:pt x="1625251" y="1526919"/>
                  <a:pt x="1604454" y="1526919"/>
                </a:cubicBezTo>
                <a:cubicBezTo>
                  <a:pt x="1583658" y="1526919"/>
                  <a:pt x="1566798" y="1510059"/>
                  <a:pt x="1566798" y="1489266"/>
                </a:cubicBezTo>
                <a:cubicBezTo>
                  <a:pt x="1566798" y="1468467"/>
                  <a:pt x="1583657" y="1451610"/>
                  <a:pt x="1604454" y="1451610"/>
                </a:cubicBezTo>
                <a:close/>
                <a:moveTo>
                  <a:pt x="6218300" y="1450811"/>
                </a:moveTo>
                <a:cubicBezTo>
                  <a:pt x="6233766" y="1450811"/>
                  <a:pt x="6246304" y="1463345"/>
                  <a:pt x="6246304" y="1478808"/>
                </a:cubicBezTo>
                <a:cubicBezTo>
                  <a:pt x="6246304" y="1494278"/>
                  <a:pt x="6233767" y="1506814"/>
                  <a:pt x="6218300" y="1506814"/>
                </a:cubicBezTo>
                <a:cubicBezTo>
                  <a:pt x="6202835" y="1506814"/>
                  <a:pt x="6190297" y="1494278"/>
                  <a:pt x="6190297" y="1478808"/>
                </a:cubicBezTo>
                <a:cubicBezTo>
                  <a:pt x="6190297" y="1463345"/>
                  <a:pt x="6202834" y="1450811"/>
                  <a:pt x="6218300" y="1450811"/>
                </a:cubicBezTo>
                <a:close/>
                <a:moveTo>
                  <a:pt x="725679" y="1436245"/>
                </a:moveTo>
                <a:cubicBezTo>
                  <a:pt x="741144" y="1436245"/>
                  <a:pt x="753682" y="1448783"/>
                  <a:pt x="753682" y="1464248"/>
                </a:cubicBezTo>
                <a:cubicBezTo>
                  <a:pt x="753682" y="1479714"/>
                  <a:pt x="741145" y="1492252"/>
                  <a:pt x="725679" y="1492252"/>
                </a:cubicBezTo>
                <a:cubicBezTo>
                  <a:pt x="710213" y="1492252"/>
                  <a:pt x="697675" y="1479714"/>
                  <a:pt x="697675" y="1464248"/>
                </a:cubicBezTo>
                <a:cubicBezTo>
                  <a:pt x="697675" y="1448783"/>
                  <a:pt x="710212" y="1436245"/>
                  <a:pt x="725679" y="1436245"/>
                </a:cubicBezTo>
                <a:close/>
                <a:moveTo>
                  <a:pt x="1144270" y="1417839"/>
                </a:moveTo>
                <a:cubicBezTo>
                  <a:pt x="1185618" y="1417839"/>
                  <a:pt x="1219137" y="1451361"/>
                  <a:pt x="1219137" y="1492709"/>
                </a:cubicBezTo>
                <a:cubicBezTo>
                  <a:pt x="1219137" y="1534055"/>
                  <a:pt x="1185618" y="1567569"/>
                  <a:pt x="1144270" y="1567569"/>
                </a:cubicBezTo>
                <a:cubicBezTo>
                  <a:pt x="1102922" y="1567569"/>
                  <a:pt x="1069403" y="1534055"/>
                  <a:pt x="1069403" y="1492709"/>
                </a:cubicBezTo>
                <a:cubicBezTo>
                  <a:pt x="1069403" y="1451361"/>
                  <a:pt x="1102922" y="1417839"/>
                  <a:pt x="1144270" y="1417839"/>
                </a:cubicBezTo>
                <a:close/>
                <a:moveTo>
                  <a:pt x="931355" y="1404561"/>
                </a:moveTo>
                <a:cubicBezTo>
                  <a:pt x="972211" y="1404561"/>
                  <a:pt x="1005332" y="1437685"/>
                  <a:pt x="1005332" y="1478539"/>
                </a:cubicBezTo>
                <a:cubicBezTo>
                  <a:pt x="1005332" y="1519392"/>
                  <a:pt x="972211" y="1552516"/>
                  <a:pt x="931355" y="1552516"/>
                </a:cubicBezTo>
                <a:cubicBezTo>
                  <a:pt x="890498" y="1552516"/>
                  <a:pt x="857377" y="1519392"/>
                  <a:pt x="857377" y="1478539"/>
                </a:cubicBezTo>
                <a:cubicBezTo>
                  <a:pt x="857377" y="1437685"/>
                  <a:pt x="890498" y="1404561"/>
                  <a:pt x="931355" y="1404561"/>
                </a:cubicBezTo>
                <a:close/>
                <a:moveTo>
                  <a:pt x="4624253" y="1398501"/>
                </a:moveTo>
                <a:cubicBezTo>
                  <a:pt x="4594373" y="1398501"/>
                  <a:pt x="4570151" y="1422723"/>
                  <a:pt x="4570151" y="1452603"/>
                </a:cubicBezTo>
                <a:cubicBezTo>
                  <a:pt x="4570151" y="1482483"/>
                  <a:pt x="4594373" y="1506705"/>
                  <a:pt x="4624253" y="1506705"/>
                </a:cubicBezTo>
                <a:cubicBezTo>
                  <a:pt x="4654132" y="1506705"/>
                  <a:pt x="4678355" y="1482483"/>
                  <a:pt x="4678355" y="1452603"/>
                </a:cubicBezTo>
                <a:cubicBezTo>
                  <a:pt x="4678355" y="1422723"/>
                  <a:pt x="4654132" y="1398501"/>
                  <a:pt x="4624253" y="1398501"/>
                </a:cubicBezTo>
                <a:close/>
                <a:moveTo>
                  <a:pt x="3284149" y="1397927"/>
                </a:moveTo>
                <a:cubicBezTo>
                  <a:pt x="3254304" y="1397927"/>
                  <a:pt x="3230047" y="1422121"/>
                  <a:pt x="3230047" y="1452029"/>
                </a:cubicBezTo>
                <a:cubicBezTo>
                  <a:pt x="3230047" y="1481874"/>
                  <a:pt x="3254304" y="1506131"/>
                  <a:pt x="3284149" y="1506131"/>
                </a:cubicBezTo>
                <a:cubicBezTo>
                  <a:pt x="3313994" y="1506131"/>
                  <a:pt x="3338251" y="1481938"/>
                  <a:pt x="3338251" y="1452029"/>
                </a:cubicBezTo>
                <a:cubicBezTo>
                  <a:pt x="3338251" y="1422184"/>
                  <a:pt x="3313994" y="1397927"/>
                  <a:pt x="3284149" y="1397927"/>
                </a:cubicBezTo>
                <a:close/>
                <a:moveTo>
                  <a:pt x="4506650" y="1389992"/>
                </a:moveTo>
                <a:cubicBezTo>
                  <a:pt x="4491184" y="1389992"/>
                  <a:pt x="4478646" y="1402529"/>
                  <a:pt x="4478646" y="1417995"/>
                </a:cubicBezTo>
                <a:cubicBezTo>
                  <a:pt x="4478646" y="1433461"/>
                  <a:pt x="4491184" y="1445998"/>
                  <a:pt x="4506650" y="1445998"/>
                </a:cubicBezTo>
                <a:cubicBezTo>
                  <a:pt x="4522117" y="1445998"/>
                  <a:pt x="4534654" y="1433461"/>
                  <a:pt x="4534654" y="1417995"/>
                </a:cubicBezTo>
                <a:cubicBezTo>
                  <a:pt x="4534654" y="1402529"/>
                  <a:pt x="4522116" y="1389992"/>
                  <a:pt x="4506650" y="1389992"/>
                </a:cubicBezTo>
                <a:close/>
                <a:moveTo>
                  <a:pt x="3401752" y="1389418"/>
                </a:moveTo>
                <a:cubicBezTo>
                  <a:pt x="3386286" y="1389418"/>
                  <a:pt x="3373748" y="1401956"/>
                  <a:pt x="3373748" y="1417422"/>
                </a:cubicBezTo>
                <a:cubicBezTo>
                  <a:pt x="3373748" y="1432887"/>
                  <a:pt x="3386286" y="1445425"/>
                  <a:pt x="3401752" y="1445425"/>
                </a:cubicBezTo>
                <a:cubicBezTo>
                  <a:pt x="3417218" y="1445425"/>
                  <a:pt x="3429755" y="1432887"/>
                  <a:pt x="3429755" y="1417422"/>
                </a:cubicBezTo>
                <a:cubicBezTo>
                  <a:pt x="3429755" y="1401956"/>
                  <a:pt x="3417218" y="1389418"/>
                  <a:pt x="3401752" y="1389418"/>
                </a:cubicBezTo>
                <a:close/>
                <a:moveTo>
                  <a:pt x="1213929" y="1379481"/>
                </a:moveTo>
                <a:cubicBezTo>
                  <a:pt x="1229395" y="1379481"/>
                  <a:pt x="1241933" y="1392019"/>
                  <a:pt x="1241933" y="1407484"/>
                </a:cubicBezTo>
                <a:cubicBezTo>
                  <a:pt x="1241933" y="1422951"/>
                  <a:pt x="1229395" y="1435489"/>
                  <a:pt x="1213929" y="1435489"/>
                </a:cubicBezTo>
                <a:cubicBezTo>
                  <a:pt x="1198463" y="1435489"/>
                  <a:pt x="1185925" y="1422951"/>
                  <a:pt x="1185925" y="1407484"/>
                </a:cubicBezTo>
                <a:cubicBezTo>
                  <a:pt x="1185925" y="1392019"/>
                  <a:pt x="1198462" y="1379481"/>
                  <a:pt x="1213929" y="1379481"/>
                </a:cubicBezTo>
                <a:close/>
                <a:moveTo>
                  <a:pt x="1718627" y="1378883"/>
                </a:moveTo>
                <a:cubicBezTo>
                  <a:pt x="1739423" y="1378883"/>
                  <a:pt x="1756283" y="1395744"/>
                  <a:pt x="1756283" y="1416543"/>
                </a:cubicBezTo>
                <a:cubicBezTo>
                  <a:pt x="1756283" y="1437340"/>
                  <a:pt x="1739424" y="1454199"/>
                  <a:pt x="1718627" y="1454199"/>
                </a:cubicBezTo>
                <a:cubicBezTo>
                  <a:pt x="1697830" y="1454199"/>
                  <a:pt x="1680971" y="1437340"/>
                  <a:pt x="1680971" y="1416543"/>
                </a:cubicBezTo>
                <a:cubicBezTo>
                  <a:pt x="1680971" y="1395744"/>
                  <a:pt x="1697830" y="1378883"/>
                  <a:pt x="1718627" y="1378883"/>
                </a:cubicBezTo>
                <a:close/>
                <a:moveTo>
                  <a:pt x="329057" y="1378522"/>
                </a:moveTo>
                <a:cubicBezTo>
                  <a:pt x="369914" y="1378522"/>
                  <a:pt x="403035" y="1411647"/>
                  <a:pt x="403035" y="1452507"/>
                </a:cubicBezTo>
                <a:cubicBezTo>
                  <a:pt x="403035" y="1493362"/>
                  <a:pt x="369914" y="1526484"/>
                  <a:pt x="329057" y="1526484"/>
                </a:cubicBezTo>
                <a:cubicBezTo>
                  <a:pt x="288201" y="1526484"/>
                  <a:pt x="255080" y="1493362"/>
                  <a:pt x="255080" y="1452507"/>
                </a:cubicBezTo>
                <a:cubicBezTo>
                  <a:pt x="255080" y="1411647"/>
                  <a:pt x="288201" y="1378522"/>
                  <a:pt x="329057" y="1378522"/>
                </a:cubicBezTo>
                <a:close/>
                <a:moveTo>
                  <a:pt x="4432927" y="1372846"/>
                </a:moveTo>
                <a:cubicBezTo>
                  <a:pt x="4417461" y="1372846"/>
                  <a:pt x="4404924" y="1385384"/>
                  <a:pt x="4404924" y="1400849"/>
                </a:cubicBezTo>
                <a:cubicBezTo>
                  <a:pt x="4404924" y="1416315"/>
                  <a:pt x="4417461" y="1428853"/>
                  <a:pt x="4432927" y="1428853"/>
                </a:cubicBezTo>
                <a:cubicBezTo>
                  <a:pt x="4448394" y="1428853"/>
                  <a:pt x="4460931" y="1416315"/>
                  <a:pt x="4460931" y="1400849"/>
                </a:cubicBezTo>
                <a:cubicBezTo>
                  <a:pt x="4460931" y="1385384"/>
                  <a:pt x="4448393" y="1372846"/>
                  <a:pt x="4432927" y="1372846"/>
                </a:cubicBezTo>
                <a:close/>
                <a:moveTo>
                  <a:pt x="3475475" y="1372337"/>
                </a:moveTo>
                <a:cubicBezTo>
                  <a:pt x="3460009" y="1372337"/>
                  <a:pt x="3447471" y="1384875"/>
                  <a:pt x="3447471" y="1400340"/>
                </a:cubicBezTo>
                <a:cubicBezTo>
                  <a:pt x="3447471" y="1415806"/>
                  <a:pt x="3460009" y="1428344"/>
                  <a:pt x="3475475" y="1428344"/>
                </a:cubicBezTo>
                <a:cubicBezTo>
                  <a:pt x="3490940" y="1428344"/>
                  <a:pt x="3503478" y="1415806"/>
                  <a:pt x="3503478" y="1400340"/>
                </a:cubicBezTo>
                <a:cubicBezTo>
                  <a:pt x="3503478" y="1384875"/>
                  <a:pt x="3490940" y="1372337"/>
                  <a:pt x="3475475" y="1372337"/>
                </a:cubicBezTo>
                <a:close/>
                <a:moveTo>
                  <a:pt x="1344930" y="1365040"/>
                </a:moveTo>
                <a:cubicBezTo>
                  <a:pt x="1365726" y="1365040"/>
                  <a:pt x="1382586" y="1381899"/>
                  <a:pt x="1382586" y="1402696"/>
                </a:cubicBezTo>
                <a:cubicBezTo>
                  <a:pt x="1382586" y="1423495"/>
                  <a:pt x="1365727" y="1440355"/>
                  <a:pt x="1344930" y="1440355"/>
                </a:cubicBezTo>
                <a:cubicBezTo>
                  <a:pt x="1324134" y="1440355"/>
                  <a:pt x="1307274" y="1423495"/>
                  <a:pt x="1307274" y="1402696"/>
                </a:cubicBezTo>
                <a:cubicBezTo>
                  <a:pt x="1307274" y="1381899"/>
                  <a:pt x="1324133" y="1365040"/>
                  <a:pt x="1344930" y="1365040"/>
                </a:cubicBezTo>
                <a:close/>
                <a:moveTo>
                  <a:pt x="1516951" y="1362704"/>
                </a:moveTo>
                <a:cubicBezTo>
                  <a:pt x="1548093" y="1362704"/>
                  <a:pt x="1573339" y="1387947"/>
                  <a:pt x="1573339" y="1419093"/>
                </a:cubicBezTo>
                <a:cubicBezTo>
                  <a:pt x="1573339" y="1450238"/>
                  <a:pt x="1548093" y="1475480"/>
                  <a:pt x="1516951" y="1475480"/>
                </a:cubicBezTo>
                <a:cubicBezTo>
                  <a:pt x="1485809" y="1475480"/>
                  <a:pt x="1460563" y="1450238"/>
                  <a:pt x="1460563" y="1419093"/>
                </a:cubicBezTo>
                <a:cubicBezTo>
                  <a:pt x="1460563" y="1387947"/>
                  <a:pt x="1485809" y="1362704"/>
                  <a:pt x="1516951" y="1362704"/>
                </a:cubicBezTo>
                <a:close/>
                <a:moveTo>
                  <a:pt x="4366507" y="1357161"/>
                </a:moveTo>
                <a:cubicBezTo>
                  <a:pt x="4351041" y="1357161"/>
                  <a:pt x="4338503" y="1369699"/>
                  <a:pt x="4338503" y="1385164"/>
                </a:cubicBezTo>
                <a:cubicBezTo>
                  <a:pt x="4338503" y="1400630"/>
                  <a:pt x="4351041" y="1413168"/>
                  <a:pt x="4366507" y="1413168"/>
                </a:cubicBezTo>
                <a:cubicBezTo>
                  <a:pt x="4381972" y="1413168"/>
                  <a:pt x="4394510" y="1400630"/>
                  <a:pt x="4394510" y="1385164"/>
                </a:cubicBezTo>
                <a:cubicBezTo>
                  <a:pt x="4394510" y="1369699"/>
                  <a:pt x="4381972" y="1357161"/>
                  <a:pt x="4366507" y="1357161"/>
                </a:cubicBezTo>
                <a:close/>
                <a:moveTo>
                  <a:pt x="3541896" y="1356589"/>
                </a:moveTo>
                <a:cubicBezTo>
                  <a:pt x="3526430" y="1356589"/>
                  <a:pt x="3513893" y="1369127"/>
                  <a:pt x="3513893" y="1384593"/>
                </a:cubicBezTo>
                <a:cubicBezTo>
                  <a:pt x="3513893" y="1400058"/>
                  <a:pt x="3526430" y="1412596"/>
                  <a:pt x="3541896" y="1412596"/>
                </a:cubicBezTo>
                <a:cubicBezTo>
                  <a:pt x="3557362" y="1412596"/>
                  <a:pt x="3569899" y="1400058"/>
                  <a:pt x="3569899" y="1384593"/>
                </a:cubicBezTo>
                <a:cubicBezTo>
                  <a:pt x="3569899" y="1369127"/>
                  <a:pt x="3557362" y="1356589"/>
                  <a:pt x="3541896" y="1356589"/>
                </a:cubicBezTo>
                <a:close/>
                <a:moveTo>
                  <a:pt x="6158738" y="1354475"/>
                </a:moveTo>
                <a:cubicBezTo>
                  <a:pt x="6179535" y="1354475"/>
                  <a:pt x="6196394" y="1371336"/>
                  <a:pt x="6196394" y="1392131"/>
                </a:cubicBezTo>
                <a:cubicBezTo>
                  <a:pt x="6196394" y="1412931"/>
                  <a:pt x="6179536" y="1429792"/>
                  <a:pt x="6158738" y="1429792"/>
                </a:cubicBezTo>
                <a:cubicBezTo>
                  <a:pt x="6137942" y="1429792"/>
                  <a:pt x="6121083" y="1412931"/>
                  <a:pt x="6121083" y="1392131"/>
                </a:cubicBezTo>
                <a:cubicBezTo>
                  <a:pt x="6121083" y="1371336"/>
                  <a:pt x="6137941" y="1354475"/>
                  <a:pt x="6158738" y="1354475"/>
                </a:cubicBezTo>
                <a:close/>
                <a:moveTo>
                  <a:pt x="771081" y="1347286"/>
                </a:moveTo>
                <a:cubicBezTo>
                  <a:pt x="793771" y="1347286"/>
                  <a:pt x="812165" y="1365684"/>
                  <a:pt x="812165" y="1388373"/>
                </a:cubicBezTo>
                <a:cubicBezTo>
                  <a:pt x="812165" y="1411067"/>
                  <a:pt x="793771" y="1429463"/>
                  <a:pt x="771081" y="1429463"/>
                </a:cubicBezTo>
                <a:cubicBezTo>
                  <a:pt x="748391" y="1429463"/>
                  <a:pt x="729996" y="1411067"/>
                  <a:pt x="729996" y="1388373"/>
                </a:cubicBezTo>
                <a:cubicBezTo>
                  <a:pt x="729996" y="1365684"/>
                  <a:pt x="748391" y="1347286"/>
                  <a:pt x="771081" y="1347286"/>
                </a:cubicBezTo>
                <a:close/>
                <a:moveTo>
                  <a:pt x="1255141" y="1327728"/>
                </a:moveTo>
                <a:cubicBezTo>
                  <a:pt x="1270606" y="1327728"/>
                  <a:pt x="1283144" y="1340266"/>
                  <a:pt x="1283144" y="1355732"/>
                </a:cubicBezTo>
                <a:cubicBezTo>
                  <a:pt x="1283144" y="1371197"/>
                  <a:pt x="1270607" y="1383735"/>
                  <a:pt x="1255141" y="1383735"/>
                </a:cubicBezTo>
                <a:cubicBezTo>
                  <a:pt x="1239675" y="1383735"/>
                  <a:pt x="1227137" y="1371197"/>
                  <a:pt x="1227137" y="1355732"/>
                </a:cubicBezTo>
                <a:cubicBezTo>
                  <a:pt x="1227137" y="1340266"/>
                  <a:pt x="1239674" y="1327728"/>
                  <a:pt x="1255141" y="1327728"/>
                </a:cubicBezTo>
                <a:close/>
                <a:moveTo>
                  <a:pt x="4003795" y="1321981"/>
                </a:moveTo>
                <a:lnTo>
                  <a:pt x="3995896" y="1325253"/>
                </a:lnTo>
                <a:lnTo>
                  <a:pt x="3989381" y="1322554"/>
                </a:lnTo>
                <a:cubicBezTo>
                  <a:pt x="3973915" y="1322554"/>
                  <a:pt x="3961377" y="1335092"/>
                  <a:pt x="3961377" y="1350558"/>
                </a:cubicBezTo>
                <a:cubicBezTo>
                  <a:pt x="3961377" y="1366023"/>
                  <a:pt x="3973915" y="1378561"/>
                  <a:pt x="3989381" y="1378561"/>
                </a:cubicBezTo>
                <a:lnTo>
                  <a:pt x="3997280" y="1375290"/>
                </a:lnTo>
                <a:lnTo>
                  <a:pt x="4003795" y="1377988"/>
                </a:lnTo>
                <a:cubicBezTo>
                  <a:pt x="4019261" y="1377988"/>
                  <a:pt x="4031798" y="1365450"/>
                  <a:pt x="4031798" y="1349985"/>
                </a:cubicBezTo>
                <a:cubicBezTo>
                  <a:pt x="4031798" y="1334519"/>
                  <a:pt x="4019261" y="1321981"/>
                  <a:pt x="4003795" y="1321981"/>
                </a:cubicBezTo>
                <a:close/>
                <a:moveTo>
                  <a:pt x="3919023" y="1321981"/>
                </a:moveTo>
                <a:lnTo>
                  <a:pt x="3911124" y="1325253"/>
                </a:lnTo>
                <a:lnTo>
                  <a:pt x="3904608" y="1322554"/>
                </a:lnTo>
                <a:cubicBezTo>
                  <a:pt x="3889142" y="1322554"/>
                  <a:pt x="3876604" y="1335092"/>
                  <a:pt x="3876604" y="1350558"/>
                </a:cubicBezTo>
                <a:cubicBezTo>
                  <a:pt x="3876604" y="1366023"/>
                  <a:pt x="3889142" y="1378561"/>
                  <a:pt x="3904608" y="1378561"/>
                </a:cubicBezTo>
                <a:lnTo>
                  <a:pt x="3912507" y="1375289"/>
                </a:lnTo>
                <a:lnTo>
                  <a:pt x="3919023" y="1377988"/>
                </a:lnTo>
                <a:cubicBezTo>
                  <a:pt x="3934488" y="1377988"/>
                  <a:pt x="3947026" y="1365450"/>
                  <a:pt x="3947026" y="1349985"/>
                </a:cubicBezTo>
                <a:cubicBezTo>
                  <a:pt x="3947026" y="1334519"/>
                  <a:pt x="3934488" y="1321981"/>
                  <a:pt x="3919023" y="1321981"/>
                </a:cubicBezTo>
                <a:close/>
                <a:moveTo>
                  <a:pt x="6083808" y="1288448"/>
                </a:moveTo>
                <a:cubicBezTo>
                  <a:pt x="6104605" y="1288448"/>
                  <a:pt x="6121464" y="1305293"/>
                  <a:pt x="6121464" y="1326085"/>
                </a:cubicBezTo>
                <a:cubicBezTo>
                  <a:pt x="6121464" y="1346885"/>
                  <a:pt x="6104605" y="1363747"/>
                  <a:pt x="6083808" y="1363747"/>
                </a:cubicBezTo>
                <a:cubicBezTo>
                  <a:pt x="6063012" y="1363747"/>
                  <a:pt x="6046152" y="1346885"/>
                  <a:pt x="6046152" y="1326085"/>
                </a:cubicBezTo>
                <a:cubicBezTo>
                  <a:pt x="6046152" y="1305293"/>
                  <a:pt x="6063011" y="1288448"/>
                  <a:pt x="6083808" y="1288448"/>
                </a:cubicBezTo>
                <a:close/>
                <a:moveTo>
                  <a:pt x="1298257" y="1276040"/>
                </a:moveTo>
                <a:cubicBezTo>
                  <a:pt x="1313723" y="1276040"/>
                  <a:pt x="1326261" y="1288578"/>
                  <a:pt x="1326261" y="1304042"/>
                </a:cubicBezTo>
                <a:cubicBezTo>
                  <a:pt x="1326261" y="1319507"/>
                  <a:pt x="1313724" y="1332046"/>
                  <a:pt x="1298257" y="1332046"/>
                </a:cubicBezTo>
                <a:cubicBezTo>
                  <a:pt x="1282791" y="1332046"/>
                  <a:pt x="1270253" y="1319507"/>
                  <a:pt x="1270253" y="1304042"/>
                </a:cubicBezTo>
                <a:cubicBezTo>
                  <a:pt x="1270253" y="1288578"/>
                  <a:pt x="1282791" y="1276040"/>
                  <a:pt x="1298257" y="1276040"/>
                </a:cubicBezTo>
                <a:close/>
                <a:moveTo>
                  <a:pt x="1026668" y="1273680"/>
                </a:moveTo>
                <a:cubicBezTo>
                  <a:pt x="1057811" y="1273680"/>
                  <a:pt x="1083056" y="1298924"/>
                  <a:pt x="1083056" y="1330059"/>
                </a:cubicBezTo>
                <a:cubicBezTo>
                  <a:pt x="1083056" y="1361204"/>
                  <a:pt x="1057811" y="1386450"/>
                  <a:pt x="1026668" y="1386450"/>
                </a:cubicBezTo>
                <a:cubicBezTo>
                  <a:pt x="995526" y="1386450"/>
                  <a:pt x="970280" y="1361204"/>
                  <a:pt x="970280" y="1330059"/>
                </a:cubicBezTo>
                <a:cubicBezTo>
                  <a:pt x="970280" y="1298924"/>
                  <a:pt x="995526" y="1273680"/>
                  <a:pt x="1026668" y="1273680"/>
                </a:cubicBezTo>
                <a:close/>
                <a:moveTo>
                  <a:pt x="6192393" y="1267444"/>
                </a:moveTo>
                <a:cubicBezTo>
                  <a:pt x="6207859" y="1267444"/>
                  <a:pt x="6220397" y="1279983"/>
                  <a:pt x="6220397" y="1295448"/>
                </a:cubicBezTo>
                <a:cubicBezTo>
                  <a:pt x="6220397" y="1310904"/>
                  <a:pt x="6207859" y="1323442"/>
                  <a:pt x="6192393" y="1323442"/>
                </a:cubicBezTo>
                <a:cubicBezTo>
                  <a:pt x="6176927" y="1323442"/>
                  <a:pt x="6164389" y="1310904"/>
                  <a:pt x="6164389" y="1295448"/>
                </a:cubicBezTo>
                <a:cubicBezTo>
                  <a:pt x="6164389" y="1279983"/>
                  <a:pt x="6176926" y="1267444"/>
                  <a:pt x="6192393" y="1267444"/>
                </a:cubicBezTo>
                <a:close/>
                <a:moveTo>
                  <a:pt x="540068" y="1266070"/>
                </a:moveTo>
                <a:cubicBezTo>
                  <a:pt x="560864" y="1266070"/>
                  <a:pt x="577723" y="1282933"/>
                  <a:pt x="577723" y="1303720"/>
                </a:cubicBezTo>
                <a:cubicBezTo>
                  <a:pt x="577723" y="1324511"/>
                  <a:pt x="560864" y="1341373"/>
                  <a:pt x="540068" y="1341373"/>
                </a:cubicBezTo>
                <a:cubicBezTo>
                  <a:pt x="519271" y="1341373"/>
                  <a:pt x="502412" y="1324511"/>
                  <a:pt x="502412" y="1303720"/>
                </a:cubicBezTo>
                <a:cubicBezTo>
                  <a:pt x="502412" y="1282933"/>
                  <a:pt x="519271" y="1266070"/>
                  <a:pt x="540068" y="1266070"/>
                </a:cubicBezTo>
                <a:close/>
                <a:moveTo>
                  <a:pt x="1798192" y="1264714"/>
                </a:moveTo>
                <a:cubicBezTo>
                  <a:pt x="1818988" y="1264714"/>
                  <a:pt x="1835848" y="1281577"/>
                  <a:pt x="1835848" y="1302367"/>
                </a:cubicBezTo>
                <a:cubicBezTo>
                  <a:pt x="1835848" y="1323159"/>
                  <a:pt x="1818989" y="1340021"/>
                  <a:pt x="1798192" y="1340021"/>
                </a:cubicBezTo>
                <a:cubicBezTo>
                  <a:pt x="1777396" y="1340021"/>
                  <a:pt x="1760536" y="1323159"/>
                  <a:pt x="1760536" y="1302367"/>
                </a:cubicBezTo>
                <a:cubicBezTo>
                  <a:pt x="1760536" y="1281577"/>
                  <a:pt x="1777395" y="1264714"/>
                  <a:pt x="1798192" y="1264714"/>
                </a:cubicBezTo>
                <a:close/>
                <a:moveTo>
                  <a:pt x="1668145" y="1264153"/>
                </a:moveTo>
                <a:cubicBezTo>
                  <a:pt x="1692204" y="1264153"/>
                  <a:pt x="1711706" y="1283660"/>
                  <a:pt x="1711706" y="1307706"/>
                </a:cubicBezTo>
                <a:cubicBezTo>
                  <a:pt x="1711706" y="1331764"/>
                  <a:pt x="1692204" y="1351270"/>
                  <a:pt x="1668145" y="1351270"/>
                </a:cubicBezTo>
                <a:cubicBezTo>
                  <a:pt x="1644087" y="1351270"/>
                  <a:pt x="1624584" y="1331764"/>
                  <a:pt x="1624584" y="1307706"/>
                </a:cubicBezTo>
                <a:cubicBezTo>
                  <a:pt x="1624584" y="1283660"/>
                  <a:pt x="1644087" y="1264153"/>
                  <a:pt x="1668145" y="1264153"/>
                </a:cubicBezTo>
                <a:close/>
                <a:moveTo>
                  <a:pt x="4170991" y="1257466"/>
                </a:moveTo>
                <a:cubicBezTo>
                  <a:pt x="4120525" y="1257466"/>
                  <a:pt x="4079614" y="1298377"/>
                  <a:pt x="4079614" y="1348843"/>
                </a:cubicBezTo>
                <a:cubicBezTo>
                  <a:pt x="4079614" y="1399309"/>
                  <a:pt x="4120525" y="1440219"/>
                  <a:pt x="4170991" y="1440219"/>
                </a:cubicBezTo>
                <a:cubicBezTo>
                  <a:pt x="4221456" y="1440219"/>
                  <a:pt x="4262367" y="1399309"/>
                  <a:pt x="4262367" y="1348843"/>
                </a:cubicBezTo>
                <a:cubicBezTo>
                  <a:pt x="4262367" y="1298377"/>
                  <a:pt x="4221456" y="1257466"/>
                  <a:pt x="4170991" y="1257466"/>
                </a:cubicBezTo>
                <a:close/>
                <a:moveTo>
                  <a:pt x="3737412" y="1256894"/>
                </a:moveTo>
                <a:cubicBezTo>
                  <a:pt x="3686946" y="1256894"/>
                  <a:pt x="3646036" y="1297805"/>
                  <a:pt x="3646036" y="1348271"/>
                </a:cubicBezTo>
                <a:cubicBezTo>
                  <a:pt x="3646036" y="1398736"/>
                  <a:pt x="3686946" y="1439647"/>
                  <a:pt x="3737412" y="1439647"/>
                </a:cubicBezTo>
                <a:cubicBezTo>
                  <a:pt x="3787878" y="1439647"/>
                  <a:pt x="3828789" y="1398736"/>
                  <a:pt x="3828789" y="1348271"/>
                </a:cubicBezTo>
                <a:cubicBezTo>
                  <a:pt x="3828789" y="1297805"/>
                  <a:pt x="3787878" y="1256894"/>
                  <a:pt x="3737412" y="1256894"/>
                </a:cubicBezTo>
                <a:close/>
                <a:moveTo>
                  <a:pt x="6000559" y="1230843"/>
                </a:moveTo>
                <a:cubicBezTo>
                  <a:pt x="6016025" y="1230843"/>
                  <a:pt x="6028563" y="1243381"/>
                  <a:pt x="6028563" y="1258848"/>
                </a:cubicBezTo>
                <a:cubicBezTo>
                  <a:pt x="6028563" y="1274315"/>
                  <a:pt x="6016026" y="1286859"/>
                  <a:pt x="6000559" y="1286859"/>
                </a:cubicBezTo>
                <a:cubicBezTo>
                  <a:pt x="5985093" y="1286859"/>
                  <a:pt x="5972556" y="1274315"/>
                  <a:pt x="5972556" y="1258848"/>
                </a:cubicBezTo>
                <a:cubicBezTo>
                  <a:pt x="5972556" y="1243381"/>
                  <a:pt x="5985093" y="1230843"/>
                  <a:pt x="6000559" y="1230843"/>
                </a:cubicBezTo>
                <a:close/>
                <a:moveTo>
                  <a:pt x="6063171" y="1164001"/>
                </a:moveTo>
                <a:cubicBezTo>
                  <a:pt x="6078462" y="1164001"/>
                  <a:pt x="6090857" y="1176398"/>
                  <a:pt x="6090857" y="1191689"/>
                </a:cubicBezTo>
                <a:cubicBezTo>
                  <a:pt x="6090857" y="1206979"/>
                  <a:pt x="6078462" y="1219374"/>
                  <a:pt x="6063171" y="1219374"/>
                </a:cubicBezTo>
                <a:cubicBezTo>
                  <a:pt x="6047881" y="1219374"/>
                  <a:pt x="6035485" y="1206979"/>
                  <a:pt x="6035485" y="1191689"/>
                </a:cubicBezTo>
                <a:cubicBezTo>
                  <a:pt x="6035485" y="1176398"/>
                  <a:pt x="6047881" y="1164001"/>
                  <a:pt x="6063171" y="1164001"/>
                </a:cubicBezTo>
                <a:close/>
                <a:moveTo>
                  <a:pt x="1946973" y="1143618"/>
                </a:moveTo>
                <a:cubicBezTo>
                  <a:pt x="1967770" y="1143618"/>
                  <a:pt x="1984629" y="1160476"/>
                  <a:pt x="1984629" y="1181275"/>
                </a:cubicBezTo>
                <a:cubicBezTo>
                  <a:pt x="1984629" y="1202071"/>
                  <a:pt x="1967770" y="1218930"/>
                  <a:pt x="1946973" y="1218930"/>
                </a:cubicBezTo>
                <a:cubicBezTo>
                  <a:pt x="1926177" y="1218930"/>
                  <a:pt x="1909317" y="1202071"/>
                  <a:pt x="1909317" y="1181275"/>
                </a:cubicBezTo>
                <a:cubicBezTo>
                  <a:pt x="1909317" y="1160476"/>
                  <a:pt x="1926176" y="1143618"/>
                  <a:pt x="1946973" y="1143618"/>
                </a:cubicBezTo>
                <a:close/>
                <a:moveTo>
                  <a:pt x="6164707" y="1132927"/>
                </a:moveTo>
                <a:cubicBezTo>
                  <a:pt x="6194586" y="1132927"/>
                  <a:pt x="6218809" y="1157143"/>
                  <a:pt x="6218809" y="1187031"/>
                </a:cubicBezTo>
                <a:cubicBezTo>
                  <a:pt x="6218809" y="1216907"/>
                  <a:pt x="6194586" y="1241130"/>
                  <a:pt x="6164707" y="1241130"/>
                </a:cubicBezTo>
                <a:cubicBezTo>
                  <a:pt x="6134827" y="1241130"/>
                  <a:pt x="6110604" y="1216907"/>
                  <a:pt x="6110604" y="1187031"/>
                </a:cubicBezTo>
                <a:cubicBezTo>
                  <a:pt x="6110604" y="1157143"/>
                  <a:pt x="6134827" y="1132927"/>
                  <a:pt x="6164707" y="1132927"/>
                </a:cubicBezTo>
                <a:close/>
                <a:moveTo>
                  <a:pt x="1796034" y="1121088"/>
                </a:moveTo>
                <a:cubicBezTo>
                  <a:pt x="1827176" y="1121088"/>
                  <a:pt x="1852422" y="1146332"/>
                  <a:pt x="1852422" y="1177476"/>
                </a:cubicBezTo>
                <a:cubicBezTo>
                  <a:pt x="1852422" y="1208617"/>
                  <a:pt x="1827176" y="1233864"/>
                  <a:pt x="1796034" y="1233864"/>
                </a:cubicBezTo>
                <a:cubicBezTo>
                  <a:pt x="1764891" y="1233864"/>
                  <a:pt x="1739646" y="1208617"/>
                  <a:pt x="1739646" y="1177476"/>
                </a:cubicBezTo>
                <a:cubicBezTo>
                  <a:pt x="1739646" y="1146332"/>
                  <a:pt x="1764891" y="1121088"/>
                  <a:pt x="1796034" y="1121088"/>
                </a:cubicBezTo>
                <a:close/>
                <a:moveTo>
                  <a:pt x="5918518" y="1104351"/>
                </a:moveTo>
                <a:cubicBezTo>
                  <a:pt x="5948398" y="1104351"/>
                  <a:pt x="5972620" y="1128575"/>
                  <a:pt x="5972620" y="1158450"/>
                </a:cubicBezTo>
                <a:cubicBezTo>
                  <a:pt x="5972620" y="1188336"/>
                  <a:pt x="5948398" y="1212557"/>
                  <a:pt x="5918518" y="1212557"/>
                </a:cubicBezTo>
                <a:cubicBezTo>
                  <a:pt x="5888639" y="1212557"/>
                  <a:pt x="5864416" y="1188336"/>
                  <a:pt x="5864416" y="1158450"/>
                </a:cubicBezTo>
                <a:cubicBezTo>
                  <a:pt x="5864416" y="1128575"/>
                  <a:pt x="5888639" y="1104351"/>
                  <a:pt x="5918518" y="1104351"/>
                </a:cubicBezTo>
                <a:close/>
                <a:moveTo>
                  <a:pt x="1176528" y="1068443"/>
                </a:moveTo>
                <a:cubicBezTo>
                  <a:pt x="1200586" y="1068443"/>
                  <a:pt x="1220089" y="1087946"/>
                  <a:pt x="1220089" y="1112006"/>
                </a:cubicBezTo>
                <a:cubicBezTo>
                  <a:pt x="1220089" y="1136066"/>
                  <a:pt x="1200586" y="1155562"/>
                  <a:pt x="1176528" y="1155562"/>
                </a:cubicBezTo>
                <a:cubicBezTo>
                  <a:pt x="1152470" y="1155562"/>
                  <a:pt x="1132967" y="1136066"/>
                  <a:pt x="1132967" y="1112006"/>
                </a:cubicBezTo>
                <a:cubicBezTo>
                  <a:pt x="1132967" y="1087946"/>
                  <a:pt x="1152470" y="1068443"/>
                  <a:pt x="1176528" y="1068443"/>
                </a:cubicBezTo>
                <a:close/>
                <a:moveTo>
                  <a:pt x="6148515" y="1055543"/>
                </a:moveTo>
                <a:cubicBezTo>
                  <a:pt x="6163806" y="1055543"/>
                  <a:pt x="6176201" y="1067938"/>
                  <a:pt x="6176201" y="1083228"/>
                </a:cubicBezTo>
                <a:cubicBezTo>
                  <a:pt x="6176201" y="1098521"/>
                  <a:pt x="6163806" y="1110916"/>
                  <a:pt x="6148515" y="1110916"/>
                </a:cubicBezTo>
                <a:cubicBezTo>
                  <a:pt x="6133224" y="1110916"/>
                  <a:pt x="6120829" y="1098521"/>
                  <a:pt x="6120829" y="1083228"/>
                </a:cubicBezTo>
                <a:cubicBezTo>
                  <a:pt x="6120829" y="1067938"/>
                  <a:pt x="6133224" y="1055543"/>
                  <a:pt x="6148515" y="1055543"/>
                </a:cubicBezTo>
                <a:close/>
                <a:moveTo>
                  <a:pt x="1460500" y="1048115"/>
                </a:moveTo>
                <a:cubicBezTo>
                  <a:pt x="1410018" y="1048115"/>
                  <a:pt x="1369123" y="1089019"/>
                  <a:pt x="1369123" y="1139503"/>
                </a:cubicBezTo>
                <a:cubicBezTo>
                  <a:pt x="1369123" y="1189986"/>
                  <a:pt x="1410018" y="1230879"/>
                  <a:pt x="1460500" y="1230879"/>
                </a:cubicBezTo>
                <a:cubicBezTo>
                  <a:pt x="1510983" y="1230879"/>
                  <a:pt x="1551876" y="1189986"/>
                  <a:pt x="1551876" y="1139503"/>
                </a:cubicBezTo>
                <a:cubicBezTo>
                  <a:pt x="1551876" y="1089019"/>
                  <a:pt x="1510983" y="1048115"/>
                  <a:pt x="1460500" y="1048115"/>
                </a:cubicBezTo>
                <a:close/>
                <a:moveTo>
                  <a:pt x="6040120" y="1026866"/>
                </a:moveTo>
                <a:cubicBezTo>
                  <a:pt x="6069999" y="1026866"/>
                  <a:pt x="6094222" y="1051104"/>
                  <a:pt x="6094222" y="1080983"/>
                </a:cubicBezTo>
                <a:cubicBezTo>
                  <a:pt x="6094222" y="1110864"/>
                  <a:pt x="6069999" y="1135088"/>
                  <a:pt x="6040120" y="1135088"/>
                </a:cubicBezTo>
                <a:cubicBezTo>
                  <a:pt x="6010240" y="1135088"/>
                  <a:pt x="5986017" y="1110864"/>
                  <a:pt x="5986017" y="1080983"/>
                </a:cubicBezTo>
                <a:cubicBezTo>
                  <a:pt x="5986017" y="1051104"/>
                  <a:pt x="6010240" y="1026866"/>
                  <a:pt x="6040120" y="1026866"/>
                </a:cubicBezTo>
                <a:close/>
                <a:moveTo>
                  <a:pt x="1059879" y="989459"/>
                </a:moveTo>
                <a:cubicBezTo>
                  <a:pt x="1075344" y="989459"/>
                  <a:pt x="1087882" y="1001997"/>
                  <a:pt x="1087882" y="1017462"/>
                </a:cubicBezTo>
                <a:cubicBezTo>
                  <a:pt x="1087882" y="1032928"/>
                  <a:pt x="1075345" y="1045466"/>
                  <a:pt x="1059879" y="1045466"/>
                </a:cubicBezTo>
                <a:cubicBezTo>
                  <a:pt x="1044413" y="1045466"/>
                  <a:pt x="1031875" y="1032928"/>
                  <a:pt x="1031875" y="1017462"/>
                </a:cubicBezTo>
                <a:cubicBezTo>
                  <a:pt x="1031875" y="1001997"/>
                  <a:pt x="1044412" y="989459"/>
                  <a:pt x="1059879" y="989459"/>
                </a:cubicBezTo>
                <a:close/>
                <a:moveTo>
                  <a:pt x="5673344" y="986063"/>
                </a:moveTo>
                <a:cubicBezTo>
                  <a:pt x="5688810" y="986063"/>
                  <a:pt x="5701348" y="998601"/>
                  <a:pt x="5701348" y="1014067"/>
                </a:cubicBezTo>
                <a:cubicBezTo>
                  <a:pt x="5701348" y="1029532"/>
                  <a:pt x="5688811" y="1042070"/>
                  <a:pt x="5673344" y="1042070"/>
                </a:cubicBezTo>
                <a:cubicBezTo>
                  <a:pt x="5657878" y="1042070"/>
                  <a:pt x="5645340" y="1029532"/>
                  <a:pt x="5645340" y="1014067"/>
                </a:cubicBezTo>
                <a:cubicBezTo>
                  <a:pt x="5645340" y="998601"/>
                  <a:pt x="5657878" y="986063"/>
                  <a:pt x="5673344" y="986063"/>
                </a:cubicBezTo>
                <a:close/>
                <a:moveTo>
                  <a:pt x="1457833" y="947976"/>
                </a:moveTo>
                <a:cubicBezTo>
                  <a:pt x="1563687" y="947976"/>
                  <a:pt x="1649476" y="1033763"/>
                  <a:pt x="1649476" y="1139630"/>
                </a:cubicBezTo>
                <a:cubicBezTo>
                  <a:pt x="1649476" y="1245484"/>
                  <a:pt x="1563687" y="1331265"/>
                  <a:pt x="1457833" y="1331265"/>
                </a:cubicBezTo>
                <a:cubicBezTo>
                  <a:pt x="1351979" y="1331265"/>
                  <a:pt x="1266190" y="1245484"/>
                  <a:pt x="1266190" y="1139630"/>
                </a:cubicBezTo>
                <a:cubicBezTo>
                  <a:pt x="1266190" y="1033763"/>
                  <a:pt x="1351979" y="947976"/>
                  <a:pt x="1457833" y="947976"/>
                </a:cubicBezTo>
                <a:close/>
                <a:moveTo>
                  <a:pt x="808673" y="946986"/>
                </a:moveTo>
                <a:cubicBezTo>
                  <a:pt x="905606" y="946986"/>
                  <a:pt x="984187" y="1025565"/>
                  <a:pt x="984187" y="1122510"/>
                </a:cubicBezTo>
                <a:cubicBezTo>
                  <a:pt x="984187" y="1219448"/>
                  <a:pt x="905606" y="1298030"/>
                  <a:pt x="808673" y="1298030"/>
                </a:cubicBezTo>
                <a:cubicBezTo>
                  <a:pt x="711739" y="1298030"/>
                  <a:pt x="633159" y="1219448"/>
                  <a:pt x="633159" y="1122510"/>
                </a:cubicBezTo>
                <a:cubicBezTo>
                  <a:pt x="633159" y="1025565"/>
                  <a:pt x="711739" y="946986"/>
                  <a:pt x="808673" y="946986"/>
                </a:cubicBezTo>
                <a:close/>
                <a:moveTo>
                  <a:pt x="2223769" y="942951"/>
                </a:moveTo>
                <a:cubicBezTo>
                  <a:pt x="2244566" y="942951"/>
                  <a:pt x="2261425" y="959810"/>
                  <a:pt x="2261425" y="980606"/>
                </a:cubicBezTo>
                <a:cubicBezTo>
                  <a:pt x="2261425" y="1001402"/>
                  <a:pt x="2244566" y="1018261"/>
                  <a:pt x="2223769" y="1018261"/>
                </a:cubicBezTo>
                <a:cubicBezTo>
                  <a:pt x="2202973" y="1018261"/>
                  <a:pt x="2186113" y="1001402"/>
                  <a:pt x="2186113" y="980606"/>
                </a:cubicBezTo>
                <a:cubicBezTo>
                  <a:pt x="2186113" y="959810"/>
                  <a:pt x="2202972" y="942951"/>
                  <a:pt x="2223769" y="942951"/>
                </a:cubicBezTo>
                <a:close/>
                <a:moveTo>
                  <a:pt x="1634363" y="935022"/>
                </a:moveTo>
                <a:cubicBezTo>
                  <a:pt x="1649829" y="935022"/>
                  <a:pt x="1662367" y="947560"/>
                  <a:pt x="1662367" y="963025"/>
                </a:cubicBezTo>
                <a:cubicBezTo>
                  <a:pt x="1662367" y="978491"/>
                  <a:pt x="1649830" y="991029"/>
                  <a:pt x="1634363" y="991029"/>
                </a:cubicBezTo>
                <a:cubicBezTo>
                  <a:pt x="1618898" y="991029"/>
                  <a:pt x="1606360" y="978491"/>
                  <a:pt x="1606360" y="963025"/>
                </a:cubicBezTo>
                <a:cubicBezTo>
                  <a:pt x="1606360" y="947560"/>
                  <a:pt x="1618897" y="935022"/>
                  <a:pt x="1634363" y="935022"/>
                </a:cubicBezTo>
                <a:close/>
                <a:moveTo>
                  <a:pt x="6090857" y="926377"/>
                </a:moveTo>
                <a:cubicBezTo>
                  <a:pt x="6106148" y="926377"/>
                  <a:pt x="6118543" y="938772"/>
                  <a:pt x="6118543" y="954062"/>
                </a:cubicBezTo>
                <a:cubicBezTo>
                  <a:pt x="6118543" y="969353"/>
                  <a:pt x="6106148" y="981748"/>
                  <a:pt x="6090857" y="981748"/>
                </a:cubicBezTo>
                <a:cubicBezTo>
                  <a:pt x="6075567" y="981748"/>
                  <a:pt x="6063171" y="969353"/>
                  <a:pt x="6063171" y="954062"/>
                </a:cubicBezTo>
                <a:cubicBezTo>
                  <a:pt x="6063171" y="938772"/>
                  <a:pt x="6075567" y="926377"/>
                  <a:pt x="6090857" y="926377"/>
                </a:cubicBezTo>
                <a:close/>
                <a:moveTo>
                  <a:pt x="6226238" y="924187"/>
                </a:moveTo>
                <a:cubicBezTo>
                  <a:pt x="6241704" y="924187"/>
                  <a:pt x="6254242" y="936725"/>
                  <a:pt x="6254242" y="952191"/>
                </a:cubicBezTo>
                <a:cubicBezTo>
                  <a:pt x="6254242" y="967655"/>
                  <a:pt x="6241705" y="980193"/>
                  <a:pt x="6226238" y="980193"/>
                </a:cubicBezTo>
                <a:cubicBezTo>
                  <a:pt x="6210773" y="980193"/>
                  <a:pt x="6198235" y="967655"/>
                  <a:pt x="6198235" y="952191"/>
                </a:cubicBezTo>
                <a:cubicBezTo>
                  <a:pt x="6198235" y="936725"/>
                  <a:pt x="6210772" y="924187"/>
                  <a:pt x="6226238" y="924187"/>
                </a:cubicBezTo>
                <a:close/>
                <a:moveTo>
                  <a:pt x="1811909" y="917558"/>
                </a:moveTo>
                <a:cubicBezTo>
                  <a:pt x="1842349" y="917558"/>
                  <a:pt x="1867027" y="942235"/>
                  <a:pt x="1867027" y="972676"/>
                </a:cubicBezTo>
                <a:cubicBezTo>
                  <a:pt x="1867027" y="1003117"/>
                  <a:pt x="1842350" y="1027793"/>
                  <a:pt x="1811909" y="1027793"/>
                </a:cubicBezTo>
                <a:cubicBezTo>
                  <a:pt x="1781468" y="1027793"/>
                  <a:pt x="1756790" y="1003117"/>
                  <a:pt x="1756790" y="972676"/>
                </a:cubicBezTo>
                <a:cubicBezTo>
                  <a:pt x="1756790" y="942235"/>
                  <a:pt x="1781467" y="917558"/>
                  <a:pt x="1811909" y="917558"/>
                </a:cubicBezTo>
                <a:close/>
                <a:moveTo>
                  <a:pt x="5661850" y="912213"/>
                </a:moveTo>
                <a:cubicBezTo>
                  <a:pt x="5677316" y="912213"/>
                  <a:pt x="5689854" y="924751"/>
                  <a:pt x="5689854" y="940216"/>
                </a:cubicBezTo>
                <a:cubicBezTo>
                  <a:pt x="5689854" y="955682"/>
                  <a:pt x="5677317" y="968220"/>
                  <a:pt x="5661850" y="968220"/>
                </a:cubicBezTo>
                <a:cubicBezTo>
                  <a:pt x="5646385" y="968220"/>
                  <a:pt x="5633847" y="955682"/>
                  <a:pt x="5633847" y="940216"/>
                </a:cubicBezTo>
                <a:cubicBezTo>
                  <a:pt x="5633847" y="924751"/>
                  <a:pt x="5646384" y="912213"/>
                  <a:pt x="5661850" y="912213"/>
                </a:cubicBezTo>
                <a:close/>
                <a:moveTo>
                  <a:pt x="5983033" y="910219"/>
                </a:moveTo>
                <a:cubicBezTo>
                  <a:pt x="6003830" y="910219"/>
                  <a:pt x="6020689" y="927077"/>
                  <a:pt x="6020689" y="947873"/>
                </a:cubicBezTo>
                <a:cubicBezTo>
                  <a:pt x="6020689" y="968670"/>
                  <a:pt x="6003830" y="985529"/>
                  <a:pt x="5983033" y="985529"/>
                </a:cubicBezTo>
                <a:cubicBezTo>
                  <a:pt x="5962237" y="985529"/>
                  <a:pt x="5945377" y="968670"/>
                  <a:pt x="5945377" y="947873"/>
                </a:cubicBezTo>
                <a:cubicBezTo>
                  <a:pt x="5945377" y="927077"/>
                  <a:pt x="5962236" y="910219"/>
                  <a:pt x="5983033" y="910219"/>
                </a:cubicBezTo>
                <a:close/>
                <a:moveTo>
                  <a:pt x="5827014" y="893518"/>
                </a:moveTo>
                <a:cubicBezTo>
                  <a:pt x="5886703" y="893518"/>
                  <a:pt x="5935091" y="941906"/>
                  <a:pt x="5935091" y="1001594"/>
                </a:cubicBezTo>
                <a:cubicBezTo>
                  <a:pt x="5935091" y="1061297"/>
                  <a:pt x="5886703" y="1109686"/>
                  <a:pt x="5827014" y="1109686"/>
                </a:cubicBezTo>
                <a:cubicBezTo>
                  <a:pt x="5767325" y="1109686"/>
                  <a:pt x="5718937" y="1061297"/>
                  <a:pt x="5718937" y="1001594"/>
                </a:cubicBezTo>
                <a:cubicBezTo>
                  <a:pt x="5718937" y="941906"/>
                  <a:pt x="5767325" y="893518"/>
                  <a:pt x="5827014" y="893518"/>
                </a:cubicBezTo>
                <a:close/>
                <a:moveTo>
                  <a:pt x="5545010" y="889009"/>
                </a:moveTo>
                <a:cubicBezTo>
                  <a:pt x="5560476" y="889009"/>
                  <a:pt x="5573014" y="901546"/>
                  <a:pt x="5573014" y="917011"/>
                </a:cubicBezTo>
                <a:cubicBezTo>
                  <a:pt x="5573014" y="932477"/>
                  <a:pt x="5560477" y="945015"/>
                  <a:pt x="5545010" y="945015"/>
                </a:cubicBezTo>
                <a:cubicBezTo>
                  <a:pt x="5529545" y="945015"/>
                  <a:pt x="5517007" y="932477"/>
                  <a:pt x="5517007" y="917011"/>
                </a:cubicBezTo>
                <a:cubicBezTo>
                  <a:pt x="5517007" y="901546"/>
                  <a:pt x="5529544" y="889009"/>
                  <a:pt x="5545010" y="889009"/>
                </a:cubicBezTo>
                <a:close/>
                <a:moveTo>
                  <a:pt x="1525079" y="887461"/>
                </a:moveTo>
                <a:cubicBezTo>
                  <a:pt x="1540545" y="887461"/>
                  <a:pt x="1553083" y="899998"/>
                  <a:pt x="1553083" y="915464"/>
                </a:cubicBezTo>
                <a:cubicBezTo>
                  <a:pt x="1553083" y="930929"/>
                  <a:pt x="1540545" y="943467"/>
                  <a:pt x="1525079" y="943467"/>
                </a:cubicBezTo>
                <a:cubicBezTo>
                  <a:pt x="1509613" y="943467"/>
                  <a:pt x="1497075" y="930929"/>
                  <a:pt x="1497075" y="915464"/>
                </a:cubicBezTo>
                <a:cubicBezTo>
                  <a:pt x="1497075" y="899998"/>
                  <a:pt x="1509612" y="887461"/>
                  <a:pt x="1525079" y="887461"/>
                </a:cubicBezTo>
                <a:close/>
                <a:moveTo>
                  <a:pt x="1145032" y="885937"/>
                </a:moveTo>
                <a:cubicBezTo>
                  <a:pt x="1180137" y="885937"/>
                  <a:pt x="1208596" y="914394"/>
                  <a:pt x="1208596" y="949500"/>
                </a:cubicBezTo>
                <a:cubicBezTo>
                  <a:pt x="1208596" y="984605"/>
                  <a:pt x="1180137" y="1013062"/>
                  <a:pt x="1145032" y="1013062"/>
                </a:cubicBezTo>
                <a:cubicBezTo>
                  <a:pt x="1109927" y="1013062"/>
                  <a:pt x="1081469" y="984605"/>
                  <a:pt x="1081469" y="949500"/>
                </a:cubicBezTo>
                <a:cubicBezTo>
                  <a:pt x="1081469" y="914394"/>
                  <a:pt x="1109927" y="885937"/>
                  <a:pt x="1145032" y="885937"/>
                </a:cubicBezTo>
                <a:close/>
                <a:moveTo>
                  <a:pt x="1692274" y="879547"/>
                </a:moveTo>
                <a:cubicBezTo>
                  <a:pt x="1707740" y="879547"/>
                  <a:pt x="1720278" y="892085"/>
                  <a:pt x="1720278" y="907550"/>
                </a:cubicBezTo>
                <a:cubicBezTo>
                  <a:pt x="1720278" y="923016"/>
                  <a:pt x="1707741" y="935554"/>
                  <a:pt x="1692274" y="935554"/>
                </a:cubicBezTo>
                <a:cubicBezTo>
                  <a:pt x="1676809" y="935554"/>
                  <a:pt x="1664271" y="923016"/>
                  <a:pt x="1664271" y="907550"/>
                </a:cubicBezTo>
                <a:cubicBezTo>
                  <a:pt x="1664271" y="892085"/>
                  <a:pt x="1676808" y="879547"/>
                  <a:pt x="1692274" y="879547"/>
                </a:cubicBezTo>
                <a:close/>
                <a:moveTo>
                  <a:pt x="6171629" y="879133"/>
                </a:moveTo>
                <a:cubicBezTo>
                  <a:pt x="6186920" y="879133"/>
                  <a:pt x="6199315" y="891528"/>
                  <a:pt x="6199315" y="906819"/>
                </a:cubicBezTo>
                <a:cubicBezTo>
                  <a:pt x="6199315" y="922110"/>
                  <a:pt x="6186920" y="934505"/>
                  <a:pt x="6171629" y="934505"/>
                </a:cubicBezTo>
                <a:cubicBezTo>
                  <a:pt x="6156339" y="934505"/>
                  <a:pt x="6143943" y="922110"/>
                  <a:pt x="6143943" y="906819"/>
                </a:cubicBezTo>
                <a:cubicBezTo>
                  <a:pt x="6143943" y="891528"/>
                  <a:pt x="6156339" y="879133"/>
                  <a:pt x="6171629" y="879133"/>
                </a:cubicBezTo>
                <a:close/>
                <a:moveTo>
                  <a:pt x="2317178" y="870307"/>
                </a:moveTo>
                <a:cubicBezTo>
                  <a:pt x="2337974" y="870307"/>
                  <a:pt x="2354834" y="887166"/>
                  <a:pt x="2354834" y="907962"/>
                </a:cubicBezTo>
                <a:cubicBezTo>
                  <a:pt x="2354834" y="928759"/>
                  <a:pt x="2337975" y="945618"/>
                  <a:pt x="2317178" y="945618"/>
                </a:cubicBezTo>
                <a:cubicBezTo>
                  <a:pt x="2296381" y="945618"/>
                  <a:pt x="2279522" y="928759"/>
                  <a:pt x="2279522" y="907962"/>
                </a:cubicBezTo>
                <a:cubicBezTo>
                  <a:pt x="2279522" y="887166"/>
                  <a:pt x="2296381" y="870307"/>
                  <a:pt x="2317178" y="870307"/>
                </a:cubicBezTo>
                <a:close/>
                <a:moveTo>
                  <a:pt x="2024444" y="849551"/>
                </a:moveTo>
                <a:cubicBezTo>
                  <a:pt x="2098547" y="849551"/>
                  <a:pt x="2158619" y="909623"/>
                  <a:pt x="2158619" y="983726"/>
                </a:cubicBezTo>
                <a:cubicBezTo>
                  <a:pt x="2158619" y="1057839"/>
                  <a:pt x="2098547" y="1117918"/>
                  <a:pt x="2024444" y="1117918"/>
                </a:cubicBezTo>
                <a:cubicBezTo>
                  <a:pt x="1950341" y="1117918"/>
                  <a:pt x="1890268" y="1057839"/>
                  <a:pt x="1890268" y="983726"/>
                </a:cubicBezTo>
                <a:cubicBezTo>
                  <a:pt x="1890268" y="909623"/>
                  <a:pt x="1950341" y="849551"/>
                  <a:pt x="2024444" y="849551"/>
                </a:cubicBezTo>
                <a:close/>
                <a:moveTo>
                  <a:pt x="5442967" y="833892"/>
                </a:moveTo>
                <a:cubicBezTo>
                  <a:pt x="5458432" y="833892"/>
                  <a:pt x="5470970" y="846430"/>
                  <a:pt x="5470970" y="861896"/>
                </a:cubicBezTo>
                <a:cubicBezTo>
                  <a:pt x="5470970" y="877360"/>
                  <a:pt x="5458433" y="889898"/>
                  <a:pt x="5442967" y="889898"/>
                </a:cubicBezTo>
                <a:cubicBezTo>
                  <a:pt x="5427501" y="889898"/>
                  <a:pt x="5414963" y="877360"/>
                  <a:pt x="5414963" y="861896"/>
                </a:cubicBezTo>
                <a:cubicBezTo>
                  <a:pt x="5414963" y="846430"/>
                  <a:pt x="5427500" y="833892"/>
                  <a:pt x="5442967" y="833892"/>
                </a:cubicBezTo>
                <a:close/>
                <a:moveTo>
                  <a:pt x="1219455" y="816421"/>
                </a:moveTo>
                <a:cubicBezTo>
                  <a:pt x="1234920" y="816421"/>
                  <a:pt x="1247458" y="828959"/>
                  <a:pt x="1247458" y="844424"/>
                </a:cubicBezTo>
                <a:cubicBezTo>
                  <a:pt x="1247458" y="859890"/>
                  <a:pt x="1234921" y="872428"/>
                  <a:pt x="1219455" y="872428"/>
                </a:cubicBezTo>
                <a:cubicBezTo>
                  <a:pt x="1203989" y="872428"/>
                  <a:pt x="1191451" y="859890"/>
                  <a:pt x="1191451" y="844424"/>
                </a:cubicBezTo>
                <a:cubicBezTo>
                  <a:pt x="1191451" y="828959"/>
                  <a:pt x="1203988" y="816421"/>
                  <a:pt x="1219455" y="816421"/>
                </a:cubicBezTo>
                <a:close/>
                <a:moveTo>
                  <a:pt x="1770381" y="807514"/>
                </a:moveTo>
                <a:cubicBezTo>
                  <a:pt x="1789914" y="807514"/>
                  <a:pt x="1805750" y="823349"/>
                  <a:pt x="1805750" y="842883"/>
                </a:cubicBezTo>
                <a:cubicBezTo>
                  <a:pt x="1805750" y="862418"/>
                  <a:pt x="1789914" y="878253"/>
                  <a:pt x="1770381" y="878253"/>
                </a:cubicBezTo>
                <a:cubicBezTo>
                  <a:pt x="1750847" y="878253"/>
                  <a:pt x="1735012" y="862418"/>
                  <a:pt x="1735012" y="842883"/>
                </a:cubicBezTo>
                <a:cubicBezTo>
                  <a:pt x="1735012" y="823349"/>
                  <a:pt x="1750847" y="807514"/>
                  <a:pt x="1770381" y="807514"/>
                </a:cubicBezTo>
                <a:close/>
                <a:moveTo>
                  <a:pt x="2182240" y="797601"/>
                </a:moveTo>
                <a:cubicBezTo>
                  <a:pt x="2203036" y="797601"/>
                  <a:pt x="2219896" y="814460"/>
                  <a:pt x="2219896" y="835255"/>
                </a:cubicBezTo>
                <a:cubicBezTo>
                  <a:pt x="2219896" y="856052"/>
                  <a:pt x="2203037" y="872911"/>
                  <a:pt x="2182240" y="872911"/>
                </a:cubicBezTo>
                <a:cubicBezTo>
                  <a:pt x="2161443" y="872911"/>
                  <a:pt x="2144584" y="856052"/>
                  <a:pt x="2144584" y="835255"/>
                </a:cubicBezTo>
                <a:cubicBezTo>
                  <a:pt x="2144584" y="814460"/>
                  <a:pt x="2161443" y="797601"/>
                  <a:pt x="2182240" y="797601"/>
                </a:cubicBezTo>
                <a:close/>
                <a:moveTo>
                  <a:pt x="6102413" y="792282"/>
                </a:moveTo>
                <a:cubicBezTo>
                  <a:pt x="6132854" y="792282"/>
                  <a:pt x="6157531" y="816959"/>
                  <a:pt x="6157531" y="847400"/>
                </a:cubicBezTo>
                <a:cubicBezTo>
                  <a:pt x="6157531" y="877840"/>
                  <a:pt x="6132855" y="902517"/>
                  <a:pt x="6102413" y="902517"/>
                </a:cubicBezTo>
                <a:cubicBezTo>
                  <a:pt x="6071972" y="902517"/>
                  <a:pt x="6047295" y="877840"/>
                  <a:pt x="6047295" y="847400"/>
                </a:cubicBezTo>
                <a:cubicBezTo>
                  <a:pt x="6047295" y="816959"/>
                  <a:pt x="6071971" y="792282"/>
                  <a:pt x="6102413" y="792282"/>
                </a:cubicBezTo>
                <a:close/>
                <a:moveTo>
                  <a:pt x="2416365" y="787264"/>
                </a:moveTo>
                <a:cubicBezTo>
                  <a:pt x="2437161" y="787264"/>
                  <a:pt x="2454021" y="804123"/>
                  <a:pt x="2454021" y="824918"/>
                </a:cubicBezTo>
                <a:cubicBezTo>
                  <a:pt x="2454021" y="845715"/>
                  <a:pt x="2437162" y="862574"/>
                  <a:pt x="2416365" y="862574"/>
                </a:cubicBezTo>
                <a:cubicBezTo>
                  <a:pt x="2395568" y="862574"/>
                  <a:pt x="2378709" y="845715"/>
                  <a:pt x="2378709" y="824918"/>
                </a:cubicBezTo>
                <a:cubicBezTo>
                  <a:pt x="2378709" y="804123"/>
                  <a:pt x="2395568" y="787264"/>
                  <a:pt x="2416365" y="787264"/>
                </a:cubicBezTo>
                <a:close/>
                <a:moveTo>
                  <a:pt x="6229287" y="778821"/>
                </a:moveTo>
                <a:cubicBezTo>
                  <a:pt x="6244577" y="778821"/>
                  <a:pt x="6256973" y="791216"/>
                  <a:pt x="6256973" y="806506"/>
                </a:cubicBezTo>
                <a:cubicBezTo>
                  <a:pt x="6256973" y="821797"/>
                  <a:pt x="6244577" y="834192"/>
                  <a:pt x="6229287" y="834192"/>
                </a:cubicBezTo>
                <a:cubicBezTo>
                  <a:pt x="6213996" y="834192"/>
                  <a:pt x="6201601" y="821797"/>
                  <a:pt x="6201601" y="806506"/>
                </a:cubicBezTo>
                <a:cubicBezTo>
                  <a:pt x="6201601" y="791216"/>
                  <a:pt x="6213996" y="778821"/>
                  <a:pt x="6229287" y="778821"/>
                </a:cubicBezTo>
                <a:close/>
                <a:moveTo>
                  <a:pt x="2307972" y="761865"/>
                </a:moveTo>
                <a:cubicBezTo>
                  <a:pt x="2327506" y="761865"/>
                  <a:pt x="2343341" y="777700"/>
                  <a:pt x="2343341" y="797234"/>
                </a:cubicBezTo>
                <a:cubicBezTo>
                  <a:pt x="2343341" y="816768"/>
                  <a:pt x="2327506" y="832603"/>
                  <a:pt x="2307972" y="832603"/>
                </a:cubicBezTo>
                <a:cubicBezTo>
                  <a:pt x="2288438" y="832603"/>
                  <a:pt x="2272603" y="816768"/>
                  <a:pt x="2272603" y="797234"/>
                </a:cubicBezTo>
                <a:cubicBezTo>
                  <a:pt x="2272603" y="777700"/>
                  <a:pt x="2288438" y="761865"/>
                  <a:pt x="2307972" y="761865"/>
                </a:cubicBezTo>
                <a:close/>
                <a:moveTo>
                  <a:pt x="5358448" y="759788"/>
                </a:moveTo>
                <a:cubicBezTo>
                  <a:pt x="5380893" y="759788"/>
                  <a:pt x="5399088" y="777983"/>
                  <a:pt x="5399088" y="800428"/>
                </a:cubicBezTo>
                <a:cubicBezTo>
                  <a:pt x="5399088" y="822872"/>
                  <a:pt x="5380893" y="841067"/>
                  <a:pt x="5358448" y="841067"/>
                </a:cubicBezTo>
                <a:cubicBezTo>
                  <a:pt x="5336003" y="841067"/>
                  <a:pt x="5317808" y="822872"/>
                  <a:pt x="5317808" y="800428"/>
                </a:cubicBezTo>
                <a:cubicBezTo>
                  <a:pt x="5317808" y="777983"/>
                  <a:pt x="5336003" y="759788"/>
                  <a:pt x="5358448" y="759788"/>
                </a:cubicBezTo>
                <a:close/>
                <a:moveTo>
                  <a:pt x="6018784" y="738768"/>
                </a:moveTo>
                <a:cubicBezTo>
                  <a:pt x="6041229" y="738768"/>
                  <a:pt x="6059424" y="756963"/>
                  <a:pt x="6059424" y="779408"/>
                </a:cubicBezTo>
                <a:cubicBezTo>
                  <a:pt x="6059424" y="801852"/>
                  <a:pt x="6041229" y="820047"/>
                  <a:pt x="6018784" y="820047"/>
                </a:cubicBezTo>
                <a:cubicBezTo>
                  <a:pt x="5996339" y="820047"/>
                  <a:pt x="5978144" y="801852"/>
                  <a:pt x="5978144" y="779408"/>
                </a:cubicBezTo>
                <a:cubicBezTo>
                  <a:pt x="5978144" y="756963"/>
                  <a:pt x="5996339" y="738768"/>
                  <a:pt x="6018784" y="738768"/>
                </a:cubicBezTo>
                <a:close/>
                <a:moveTo>
                  <a:pt x="1483360" y="717663"/>
                </a:moveTo>
                <a:cubicBezTo>
                  <a:pt x="1514502" y="717663"/>
                  <a:pt x="1539748" y="742909"/>
                  <a:pt x="1539748" y="774051"/>
                </a:cubicBezTo>
                <a:cubicBezTo>
                  <a:pt x="1539748" y="805193"/>
                  <a:pt x="1514502" y="830438"/>
                  <a:pt x="1483360" y="830438"/>
                </a:cubicBezTo>
                <a:cubicBezTo>
                  <a:pt x="1452217" y="830438"/>
                  <a:pt x="1426972" y="805193"/>
                  <a:pt x="1426972" y="774051"/>
                </a:cubicBezTo>
                <a:cubicBezTo>
                  <a:pt x="1426972" y="742909"/>
                  <a:pt x="1452217" y="717663"/>
                  <a:pt x="1483360" y="717663"/>
                </a:cubicBezTo>
                <a:close/>
                <a:moveTo>
                  <a:pt x="5272595" y="706511"/>
                </a:moveTo>
                <a:cubicBezTo>
                  <a:pt x="5288061" y="706511"/>
                  <a:pt x="5300599" y="719049"/>
                  <a:pt x="5300599" y="734515"/>
                </a:cubicBezTo>
                <a:cubicBezTo>
                  <a:pt x="5300599" y="749979"/>
                  <a:pt x="5288062" y="762517"/>
                  <a:pt x="5272595" y="762517"/>
                </a:cubicBezTo>
                <a:cubicBezTo>
                  <a:pt x="5257129" y="762517"/>
                  <a:pt x="5244591" y="749979"/>
                  <a:pt x="5244591" y="734515"/>
                </a:cubicBezTo>
                <a:cubicBezTo>
                  <a:pt x="5244591" y="719049"/>
                  <a:pt x="5257129" y="706511"/>
                  <a:pt x="5272595" y="706511"/>
                </a:cubicBezTo>
                <a:close/>
                <a:moveTo>
                  <a:pt x="5175249" y="702574"/>
                </a:moveTo>
                <a:cubicBezTo>
                  <a:pt x="5190715" y="702574"/>
                  <a:pt x="5203253" y="715112"/>
                  <a:pt x="5203253" y="730578"/>
                </a:cubicBezTo>
                <a:cubicBezTo>
                  <a:pt x="5203253" y="746043"/>
                  <a:pt x="5190716" y="758580"/>
                  <a:pt x="5175249" y="758580"/>
                </a:cubicBezTo>
                <a:cubicBezTo>
                  <a:pt x="5159784" y="758580"/>
                  <a:pt x="5147246" y="746043"/>
                  <a:pt x="5147246" y="730578"/>
                </a:cubicBezTo>
                <a:cubicBezTo>
                  <a:pt x="5147246" y="715112"/>
                  <a:pt x="5159783" y="702574"/>
                  <a:pt x="5175249" y="702574"/>
                </a:cubicBezTo>
                <a:close/>
                <a:moveTo>
                  <a:pt x="1864487" y="701597"/>
                </a:moveTo>
                <a:cubicBezTo>
                  <a:pt x="1894366" y="701597"/>
                  <a:pt x="1918589" y="725819"/>
                  <a:pt x="1918589" y="755699"/>
                </a:cubicBezTo>
                <a:cubicBezTo>
                  <a:pt x="1918589" y="785579"/>
                  <a:pt x="1894366" y="809800"/>
                  <a:pt x="1864487" y="809800"/>
                </a:cubicBezTo>
                <a:cubicBezTo>
                  <a:pt x="1834607" y="809800"/>
                  <a:pt x="1810385" y="785579"/>
                  <a:pt x="1810385" y="755699"/>
                </a:cubicBezTo>
                <a:cubicBezTo>
                  <a:pt x="1810385" y="725819"/>
                  <a:pt x="1834607" y="701597"/>
                  <a:pt x="1864487" y="701597"/>
                </a:cubicBezTo>
                <a:close/>
                <a:moveTo>
                  <a:pt x="2090103" y="699820"/>
                </a:moveTo>
                <a:cubicBezTo>
                  <a:pt x="2112793" y="699820"/>
                  <a:pt x="2131187" y="718213"/>
                  <a:pt x="2131187" y="740903"/>
                </a:cubicBezTo>
                <a:cubicBezTo>
                  <a:pt x="2131187" y="763594"/>
                  <a:pt x="2112793" y="781988"/>
                  <a:pt x="2090103" y="781988"/>
                </a:cubicBezTo>
                <a:cubicBezTo>
                  <a:pt x="2067412" y="781988"/>
                  <a:pt x="2049018" y="763594"/>
                  <a:pt x="2049018" y="740903"/>
                </a:cubicBezTo>
                <a:cubicBezTo>
                  <a:pt x="2049018" y="718213"/>
                  <a:pt x="2067412" y="699820"/>
                  <a:pt x="2090103" y="699820"/>
                </a:cubicBezTo>
                <a:close/>
                <a:moveTo>
                  <a:pt x="1650301" y="681913"/>
                </a:moveTo>
                <a:cubicBezTo>
                  <a:pt x="1681443" y="681913"/>
                  <a:pt x="1706689" y="707159"/>
                  <a:pt x="1706689" y="738301"/>
                </a:cubicBezTo>
                <a:cubicBezTo>
                  <a:pt x="1706689" y="769443"/>
                  <a:pt x="1681443" y="794689"/>
                  <a:pt x="1650301" y="794689"/>
                </a:cubicBezTo>
                <a:cubicBezTo>
                  <a:pt x="1619159" y="794689"/>
                  <a:pt x="1593913" y="769443"/>
                  <a:pt x="1593913" y="738301"/>
                </a:cubicBezTo>
                <a:cubicBezTo>
                  <a:pt x="1593913" y="707159"/>
                  <a:pt x="1619159" y="681913"/>
                  <a:pt x="1650301" y="681913"/>
                </a:cubicBezTo>
                <a:close/>
                <a:moveTo>
                  <a:pt x="6047042" y="667740"/>
                </a:moveTo>
                <a:cubicBezTo>
                  <a:pt x="6062507" y="667740"/>
                  <a:pt x="6075045" y="680278"/>
                  <a:pt x="6075045" y="695742"/>
                </a:cubicBezTo>
                <a:cubicBezTo>
                  <a:pt x="6075045" y="711208"/>
                  <a:pt x="6062508" y="723746"/>
                  <a:pt x="6047042" y="723746"/>
                </a:cubicBezTo>
                <a:cubicBezTo>
                  <a:pt x="6031576" y="723746"/>
                  <a:pt x="6019038" y="711208"/>
                  <a:pt x="6019038" y="695742"/>
                </a:cubicBezTo>
                <a:cubicBezTo>
                  <a:pt x="6019038" y="680278"/>
                  <a:pt x="6031575" y="667740"/>
                  <a:pt x="6047042" y="667740"/>
                </a:cubicBezTo>
                <a:close/>
                <a:moveTo>
                  <a:pt x="1979421" y="646734"/>
                </a:moveTo>
                <a:cubicBezTo>
                  <a:pt x="2000218" y="646734"/>
                  <a:pt x="2017077" y="663593"/>
                  <a:pt x="2017077" y="684389"/>
                </a:cubicBezTo>
                <a:cubicBezTo>
                  <a:pt x="2017077" y="705185"/>
                  <a:pt x="2000218" y="722044"/>
                  <a:pt x="1979421" y="722044"/>
                </a:cubicBezTo>
                <a:cubicBezTo>
                  <a:pt x="1958625" y="722044"/>
                  <a:pt x="1941765" y="705185"/>
                  <a:pt x="1941765" y="684389"/>
                </a:cubicBezTo>
                <a:cubicBezTo>
                  <a:pt x="1941765" y="663593"/>
                  <a:pt x="1958624" y="646734"/>
                  <a:pt x="1979421" y="646734"/>
                </a:cubicBezTo>
                <a:close/>
                <a:moveTo>
                  <a:pt x="5089462" y="645359"/>
                </a:moveTo>
                <a:cubicBezTo>
                  <a:pt x="5104752" y="645359"/>
                  <a:pt x="5117148" y="657754"/>
                  <a:pt x="5117148" y="673045"/>
                </a:cubicBezTo>
                <a:cubicBezTo>
                  <a:pt x="5117148" y="688335"/>
                  <a:pt x="5104752" y="700730"/>
                  <a:pt x="5089462" y="700730"/>
                </a:cubicBezTo>
                <a:cubicBezTo>
                  <a:pt x="5074171" y="700730"/>
                  <a:pt x="5061776" y="688335"/>
                  <a:pt x="5061776" y="673045"/>
                </a:cubicBezTo>
                <a:cubicBezTo>
                  <a:pt x="5061776" y="657754"/>
                  <a:pt x="5074171" y="645359"/>
                  <a:pt x="5089462" y="645359"/>
                </a:cubicBezTo>
                <a:close/>
                <a:moveTo>
                  <a:pt x="2208975" y="643201"/>
                </a:moveTo>
                <a:cubicBezTo>
                  <a:pt x="2228509" y="643201"/>
                  <a:pt x="2244344" y="659036"/>
                  <a:pt x="2244344" y="678571"/>
                </a:cubicBezTo>
                <a:cubicBezTo>
                  <a:pt x="2244344" y="698105"/>
                  <a:pt x="2228509" y="713940"/>
                  <a:pt x="2208975" y="713940"/>
                </a:cubicBezTo>
                <a:cubicBezTo>
                  <a:pt x="2189441" y="713940"/>
                  <a:pt x="2173606" y="698105"/>
                  <a:pt x="2173606" y="678571"/>
                </a:cubicBezTo>
                <a:cubicBezTo>
                  <a:pt x="2173606" y="659036"/>
                  <a:pt x="2189441" y="643201"/>
                  <a:pt x="2208975" y="643201"/>
                </a:cubicBezTo>
                <a:close/>
                <a:moveTo>
                  <a:pt x="6140323" y="641726"/>
                </a:moveTo>
                <a:cubicBezTo>
                  <a:pt x="6162768" y="641726"/>
                  <a:pt x="6180963" y="659921"/>
                  <a:pt x="6180963" y="682366"/>
                </a:cubicBezTo>
                <a:cubicBezTo>
                  <a:pt x="6180963" y="704810"/>
                  <a:pt x="6162768" y="723005"/>
                  <a:pt x="6140323" y="723005"/>
                </a:cubicBezTo>
                <a:cubicBezTo>
                  <a:pt x="6117878" y="723005"/>
                  <a:pt x="6099683" y="704810"/>
                  <a:pt x="6099683" y="682366"/>
                </a:cubicBezTo>
                <a:cubicBezTo>
                  <a:pt x="6099683" y="659921"/>
                  <a:pt x="6117878" y="641726"/>
                  <a:pt x="6140323" y="641726"/>
                </a:cubicBezTo>
                <a:close/>
                <a:moveTo>
                  <a:pt x="1410969" y="636716"/>
                </a:moveTo>
                <a:cubicBezTo>
                  <a:pt x="1426435" y="636716"/>
                  <a:pt x="1438973" y="649254"/>
                  <a:pt x="1438973" y="664720"/>
                </a:cubicBezTo>
                <a:cubicBezTo>
                  <a:pt x="1438973" y="680185"/>
                  <a:pt x="1426436" y="692723"/>
                  <a:pt x="1410969" y="692723"/>
                </a:cubicBezTo>
                <a:cubicBezTo>
                  <a:pt x="1395503" y="692723"/>
                  <a:pt x="1382965" y="680185"/>
                  <a:pt x="1382965" y="664720"/>
                </a:cubicBezTo>
                <a:cubicBezTo>
                  <a:pt x="1382965" y="649254"/>
                  <a:pt x="1395503" y="636716"/>
                  <a:pt x="1410969" y="636716"/>
                </a:cubicBezTo>
                <a:close/>
                <a:moveTo>
                  <a:pt x="2537967" y="635691"/>
                </a:moveTo>
                <a:cubicBezTo>
                  <a:pt x="2578823" y="635691"/>
                  <a:pt x="2611945" y="668812"/>
                  <a:pt x="2611945" y="709668"/>
                </a:cubicBezTo>
                <a:cubicBezTo>
                  <a:pt x="2611945" y="750524"/>
                  <a:pt x="2578823" y="783645"/>
                  <a:pt x="2537967" y="783645"/>
                </a:cubicBezTo>
                <a:cubicBezTo>
                  <a:pt x="2497111" y="783645"/>
                  <a:pt x="2463989" y="750524"/>
                  <a:pt x="2463989" y="709668"/>
                </a:cubicBezTo>
                <a:cubicBezTo>
                  <a:pt x="2463989" y="668812"/>
                  <a:pt x="2497111" y="635691"/>
                  <a:pt x="2537967" y="635691"/>
                </a:cubicBezTo>
                <a:close/>
                <a:moveTo>
                  <a:pt x="2354263" y="627072"/>
                </a:moveTo>
                <a:cubicBezTo>
                  <a:pt x="2373797" y="627072"/>
                  <a:pt x="2389632" y="642907"/>
                  <a:pt x="2389632" y="662442"/>
                </a:cubicBezTo>
                <a:cubicBezTo>
                  <a:pt x="2389632" y="681976"/>
                  <a:pt x="2373797" y="697811"/>
                  <a:pt x="2354263" y="697811"/>
                </a:cubicBezTo>
                <a:cubicBezTo>
                  <a:pt x="2334729" y="697811"/>
                  <a:pt x="2318894" y="681976"/>
                  <a:pt x="2318894" y="662442"/>
                </a:cubicBezTo>
                <a:cubicBezTo>
                  <a:pt x="2318894" y="642907"/>
                  <a:pt x="2334729" y="627072"/>
                  <a:pt x="2354263" y="627072"/>
                </a:cubicBezTo>
                <a:close/>
                <a:moveTo>
                  <a:pt x="5223573" y="623960"/>
                </a:moveTo>
                <a:cubicBezTo>
                  <a:pt x="5239039" y="623960"/>
                  <a:pt x="5251577" y="636498"/>
                  <a:pt x="5251577" y="651964"/>
                </a:cubicBezTo>
                <a:cubicBezTo>
                  <a:pt x="5251577" y="667428"/>
                  <a:pt x="5239040" y="679966"/>
                  <a:pt x="5223573" y="679966"/>
                </a:cubicBezTo>
                <a:cubicBezTo>
                  <a:pt x="5208108" y="679966"/>
                  <a:pt x="5195570" y="667428"/>
                  <a:pt x="5195570" y="651964"/>
                </a:cubicBezTo>
                <a:cubicBezTo>
                  <a:pt x="5195570" y="636498"/>
                  <a:pt x="5208107" y="623960"/>
                  <a:pt x="5223573" y="623960"/>
                </a:cubicBezTo>
                <a:close/>
                <a:moveTo>
                  <a:pt x="6219699" y="594228"/>
                </a:moveTo>
                <a:cubicBezTo>
                  <a:pt x="6239233" y="594228"/>
                  <a:pt x="6255068" y="610063"/>
                  <a:pt x="6255068" y="629597"/>
                </a:cubicBezTo>
                <a:cubicBezTo>
                  <a:pt x="6255068" y="649132"/>
                  <a:pt x="6239233" y="664966"/>
                  <a:pt x="6219699" y="664966"/>
                </a:cubicBezTo>
                <a:cubicBezTo>
                  <a:pt x="6200165" y="664966"/>
                  <a:pt x="6184330" y="649132"/>
                  <a:pt x="6184330" y="629597"/>
                </a:cubicBezTo>
                <a:cubicBezTo>
                  <a:pt x="6184330" y="610063"/>
                  <a:pt x="6200165" y="594228"/>
                  <a:pt x="6219699" y="594228"/>
                </a:cubicBezTo>
                <a:close/>
                <a:moveTo>
                  <a:pt x="5147437" y="589357"/>
                </a:moveTo>
                <a:cubicBezTo>
                  <a:pt x="5162903" y="589357"/>
                  <a:pt x="5175441" y="601895"/>
                  <a:pt x="5175441" y="617360"/>
                </a:cubicBezTo>
                <a:cubicBezTo>
                  <a:pt x="5175441" y="632826"/>
                  <a:pt x="5162904" y="645363"/>
                  <a:pt x="5147437" y="645363"/>
                </a:cubicBezTo>
                <a:cubicBezTo>
                  <a:pt x="5131972" y="645363"/>
                  <a:pt x="5119434" y="632826"/>
                  <a:pt x="5119434" y="617360"/>
                </a:cubicBezTo>
                <a:cubicBezTo>
                  <a:pt x="5119434" y="601895"/>
                  <a:pt x="5131971" y="589357"/>
                  <a:pt x="5147437" y="589357"/>
                </a:cubicBezTo>
                <a:close/>
                <a:moveTo>
                  <a:pt x="2069909" y="589330"/>
                </a:moveTo>
                <a:cubicBezTo>
                  <a:pt x="2090706" y="589330"/>
                  <a:pt x="2107565" y="606189"/>
                  <a:pt x="2107565" y="626986"/>
                </a:cubicBezTo>
                <a:cubicBezTo>
                  <a:pt x="2107565" y="647782"/>
                  <a:pt x="2090706" y="664641"/>
                  <a:pt x="2069909" y="664641"/>
                </a:cubicBezTo>
                <a:cubicBezTo>
                  <a:pt x="2049113" y="664641"/>
                  <a:pt x="2032253" y="647782"/>
                  <a:pt x="2032253" y="626986"/>
                </a:cubicBezTo>
                <a:cubicBezTo>
                  <a:pt x="2032253" y="606189"/>
                  <a:pt x="2049112" y="589330"/>
                  <a:pt x="2069909" y="589330"/>
                </a:cubicBezTo>
                <a:close/>
                <a:moveTo>
                  <a:pt x="1473072" y="582994"/>
                </a:moveTo>
                <a:cubicBezTo>
                  <a:pt x="1488538" y="582994"/>
                  <a:pt x="1501076" y="595532"/>
                  <a:pt x="1501076" y="610998"/>
                </a:cubicBezTo>
                <a:cubicBezTo>
                  <a:pt x="1501076" y="626463"/>
                  <a:pt x="1488539" y="639001"/>
                  <a:pt x="1473072" y="639001"/>
                </a:cubicBezTo>
                <a:cubicBezTo>
                  <a:pt x="1457607" y="639001"/>
                  <a:pt x="1445069" y="626463"/>
                  <a:pt x="1445069" y="610998"/>
                </a:cubicBezTo>
                <a:cubicBezTo>
                  <a:pt x="1445069" y="595532"/>
                  <a:pt x="1457606" y="582994"/>
                  <a:pt x="1473072" y="582994"/>
                </a:cubicBezTo>
                <a:close/>
                <a:moveTo>
                  <a:pt x="4980368" y="582557"/>
                </a:moveTo>
                <a:cubicBezTo>
                  <a:pt x="5001164" y="582557"/>
                  <a:pt x="5018024" y="599416"/>
                  <a:pt x="5018024" y="620213"/>
                </a:cubicBezTo>
                <a:cubicBezTo>
                  <a:pt x="5018024" y="641009"/>
                  <a:pt x="5001165" y="657867"/>
                  <a:pt x="4980368" y="657867"/>
                </a:cubicBezTo>
                <a:cubicBezTo>
                  <a:pt x="4959572" y="657867"/>
                  <a:pt x="4942712" y="641009"/>
                  <a:pt x="4942712" y="620213"/>
                </a:cubicBezTo>
                <a:cubicBezTo>
                  <a:pt x="4942712" y="599416"/>
                  <a:pt x="4959571" y="582557"/>
                  <a:pt x="4980368" y="582557"/>
                </a:cubicBezTo>
                <a:close/>
                <a:moveTo>
                  <a:pt x="6102413" y="577761"/>
                </a:moveTo>
                <a:cubicBezTo>
                  <a:pt x="6117879" y="577761"/>
                  <a:pt x="6130417" y="590299"/>
                  <a:pt x="6130417" y="605764"/>
                </a:cubicBezTo>
                <a:cubicBezTo>
                  <a:pt x="6130417" y="621230"/>
                  <a:pt x="6117880" y="633768"/>
                  <a:pt x="6102413" y="633768"/>
                </a:cubicBezTo>
                <a:cubicBezTo>
                  <a:pt x="6086948" y="633768"/>
                  <a:pt x="6074410" y="621230"/>
                  <a:pt x="6074410" y="605764"/>
                </a:cubicBezTo>
                <a:cubicBezTo>
                  <a:pt x="6074410" y="590299"/>
                  <a:pt x="6086947" y="577761"/>
                  <a:pt x="6102413" y="577761"/>
                </a:cubicBezTo>
                <a:close/>
                <a:moveTo>
                  <a:pt x="1589469" y="573519"/>
                </a:moveTo>
                <a:cubicBezTo>
                  <a:pt x="1613528" y="573519"/>
                  <a:pt x="1633030" y="593022"/>
                  <a:pt x="1633030" y="617080"/>
                </a:cubicBezTo>
                <a:cubicBezTo>
                  <a:pt x="1633030" y="641137"/>
                  <a:pt x="1613528" y="660640"/>
                  <a:pt x="1589469" y="660640"/>
                </a:cubicBezTo>
                <a:cubicBezTo>
                  <a:pt x="1565411" y="660640"/>
                  <a:pt x="1545908" y="641137"/>
                  <a:pt x="1545908" y="617080"/>
                </a:cubicBezTo>
                <a:cubicBezTo>
                  <a:pt x="1545908" y="593022"/>
                  <a:pt x="1565411" y="573519"/>
                  <a:pt x="1589469" y="573519"/>
                </a:cubicBezTo>
                <a:close/>
                <a:moveTo>
                  <a:pt x="2143760" y="550809"/>
                </a:moveTo>
                <a:cubicBezTo>
                  <a:pt x="2159226" y="550809"/>
                  <a:pt x="2171764" y="563347"/>
                  <a:pt x="2171764" y="578813"/>
                </a:cubicBezTo>
                <a:cubicBezTo>
                  <a:pt x="2171764" y="594278"/>
                  <a:pt x="2159227" y="606816"/>
                  <a:pt x="2143760" y="606816"/>
                </a:cubicBezTo>
                <a:cubicBezTo>
                  <a:pt x="2128295" y="606816"/>
                  <a:pt x="2115757" y="594278"/>
                  <a:pt x="2115757" y="578813"/>
                </a:cubicBezTo>
                <a:cubicBezTo>
                  <a:pt x="2115757" y="563347"/>
                  <a:pt x="2128294" y="550809"/>
                  <a:pt x="2143760" y="550809"/>
                </a:cubicBezTo>
                <a:close/>
                <a:moveTo>
                  <a:pt x="1223899" y="545857"/>
                </a:moveTo>
                <a:cubicBezTo>
                  <a:pt x="1293051" y="545857"/>
                  <a:pt x="1349248" y="602054"/>
                  <a:pt x="1349248" y="671204"/>
                </a:cubicBezTo>
                <a:cubicBezTo>
                  <a:pt x="1349248" y="740291"/>
                  <a:pt x="1293051" y="796552"/>
                  <a:pt x="1223899" y="796552"/>
                </a:cubicBezTo>
                <a:cubicBezTo>
                  <a:pt x="1154811" y="796552"/>
                  <a:pt x="1098550" y="740355"/>
                  <a:pt x="1098550" y="671204"/>
                </a:cubicBezTo>
                <a:cubicBezTo>
                  <a:pt x="1098550" y="602117"/>
                  <a:pt x="1154747" y="545857"/>
                  <a:pt x="1223899" y="545857"/>
                </a:cubicBezTo>
                <a:close/>
                <a:moveTo>
                  <a:pt x="5279518" y="545666"/>
                </a:moveTo>
                <a:cubicBezTo>
                  <a:pt x="5302208" y="545666"/>
                  <a:pt x="5320602" y="564060"/>
                  <a:pt x="5320602" y="586749"/>
                </a:cubicBezTo>
                <a:cubicBezTo>
                  <a:pt x="5320602" y="609440"/>
                  <a:pt x="5302208" y="627834"/>
                  <a:pt x="5279518" y="627834"/>
                </a:cubicBezTo>
                <a:cubicBezTo>
                  <a:pt x="5256828" y="627834"/>
                  <a:pt x="5238433" y="609440"/>
                  <a:pt x="5238433" y="586749"/>
                </a:cubicBezTo>
                <a:cubicBezTo>
                  <a:pt x="5238433" y="564060"/>
                  <a:pt x="5256828" y="545666"/>
                  <a:pt x="5279518" y="545666"/>
                </a:cubicBezTo>
                <a:close/>
                <a:moveTo>
                  <a:pt x="1798257" y="537577"/>
                </a:moveTo>
                <a:cubicBezTo>
                  <a:pt x="1832731" y="537577"/>
                  <a:pt x="1860677" y="565524"/>
                  <a:pt x="1860677" y="599998"/>
                </a:cubicBezTo>
                <a:cubicBezTo>
                  <a:pt x="1860677" y="634471"/>
                  <a:pt x="1832731" y="662417"/>
                  <a:pt x="1798257" y="662417"/>
                </a:cubicBezTo>
                <a:cubicBezTo>
                  <a:pt x="1763783" y="662417"/>
                  <a:pt x="1735837" y="634471"/>
                  <a:pt x="1735837" y="599998"/>
                </a:cubicBezTo>
                <a:cubicBezTo>
                  <a:pt x="1735837" y="565524"/>
                  <a:pt x="1763783" y="537577"/>
                  <a:pt x="1798257" y="537577"/>
                </a:cubicBezTo>
                <a:close/>
                <a:moveTo>
                  <a:pt x="2887092" y="530171"/>
                </a:moveTo>
                <a:cubicBezTo>
                  <a:pt x="2906625" y="530171"/>
                  <a:pt x="2922461" y="546006"/>
                  <a:pt x="2922461" y="565540"/>
                </a:cubicBezTo>
                <a:cubicBezTo>
                  <a:pt x="2922461" y="585075"/>
                  <a:pt x="2906625" y="600910"/>
                  <a:pt x="2887092" y="600910"/>
                </a:cubicBezTo>
                <a:cubicBezTo>
                  <a:pt x="2867558" y="600910"/>
                  <a:pt x="2851722" y="585075"/>
                  <a:pt x="2851722" y="565540"/>
                </a:cubicBezTo>
                <a:cubicBezTo>
                  <a:pt x="2851722" y="546006"/>
                  <a:pt x="2867558" y="530171"/>
                  <a:pt x="2887092" y="530171"/>
                </a:cubicBezTo>
                <a:close/>
                <a:moveTo>
                  <a:pt x="1531873" y="529210"/>
                </a:moveTo>
                <a:cubicBezTo>
                  <a:pt x="1547339" y="529210"/>
                  <a:pt x="1559877" y="541748"/>
                  <a:pt x="1559877" y="557214"/>
                </a:cubicBezTo>
                <a:cubicBezTo>
                  <a:pt x="1559877" y="572679"/>
                  <a:pt x="1547340" y="585217"/>
                  <a:pt x="1531873" y="585217"/>
                </a:cubicBezTo>
                <a:cubicBezTo>
                  <a:pt x="1516408" y="585217"/>
                  <a:pt x="1503870" y="572679"/>
                  <a:pt x="1503870" y="557214"/>
                </a:cubicBezTo>
                <a:cubicBezTo>
                  <a:pt x="1503870" y="541748"/>
                  <a:pt x="1516407" y="529210"/>
                  <a:pt x="1531873" y="529210"/>
                </a:cubicBezTo>
                <a:close/>
                <a:moveTo>
                  <a:pt x="5057521" y="527061"/>
                </a:moveTo>
                <a:cubicBezTo>
                  <a:pt x="5072987" y="527061"/>
                  <a:pt x="5085525" y="539599"/>
                  <a:pt x="5085525" y="555065"/>
                </a:cubicBezTo>
                <a:cubicBezTo>
                  <a:pt x="5085525" y="570530"/>
                  <a:pt x="5072988" y="583068"/>
                  <a:pt x="5057521" y="583068"/>
                </a:cubicBezTo>
                <a:cubicBezTo>
                  <a:pt x="5042055" y="583068"/>
                  <a:pt x="5029517" y="570530"/>
                  <a:pt x="5029517" y="555065"/>
                </a:cubicBezTo>
                <a:cubicBezTo>
                  <a:pt x="5029517" y="539599"/>
                  <a:pt x="5042055" y="527061"/>
                  <a:pt x="5057521" y="527061"/>
                </a:cubicBezTo>
                <a:close/>
                <a:moveTo>
                  <a:pt x="2609152" y="521439"/>
                </a:moveTo>
                <a:cubicBezTo>
                  <a:pt x="2624617" y="521439"/>
                  <a:pt x="2637155" y="533977"/>
                  <a:pt x="2637155" y="549442"/>
                </a:cubicBezTo>
                <a:cubicBezTo>
                  <a:pt x="2637155" y="564908"/>
                  <a:pt x="2624618" y="577446"/>
                  <a:pt x="2609152" y="577446"/>
                </a:cubicBezTo>
                <a:cubicBezTo>
                  <a:pt x="2593686" y="577446"/>
                  <a:pt x="2581148" y="564908"/>
                  <a:pt x="2581148" y="549442"/>
                </a:cubicBezTo>
                <a:cubicBezTo>
                  <a:pt x="2581148" y="533977"/>
                  <a:pt x="2593685" y="521439"/>
                  <a:pt x="2609152" y="521439"/>
                </a:cubicBezTo>
                <a:close/>
                <a:moveTo>
                  <a:pt x="2207767" y="509311"/>
                </a:moveTo>
                <a:cubicBezTo>
                  <a:pt x="2223233" y="509311"/>
                  <a:pt x="2235771" y="521849"/>
                  <a:pt x="2235771" y="537315"/>
                </a:cubicBezTo>
                <a:cubicBezTo>
                  <a:pt x="2235771" y="552780"/>
                  <a:pt x="2223233" y="565318"/>
                  <a:pt x="2207767" y="565318"/>
                </a:cubicBezTo>
                <a:cubicBezTo>
                  <a:pt x="2192301" y="565318"/>
                  <a:pt x="2179763" y="552780"/>
                  <a:pt x="2179763" y="537315"/>
                </a:cubicBezTo>
                <a:cubicBezTo>
                  <a:pt x="2179763" y="521849"/>
                  <a:pt x="2192300" y="509311"/>
                  <a:pt x="2207767" y="509311"/>
                </a:cubicBezTo>
                <a:close/>
                <a:moveTo>
                  <a:pt x="5147437" y="506296"/>
                </a:moveTo>
                <a:cubicBezTo>
                  <a:pt x="5162903" y="506296"/>
                  <a:pt x="5175441" y="518834"/>
                  <a:pt x="5175441" y="534299"/>
                </a:cubicBezTo>
                <a:cubicBezTo>
                  <a:pt x="5175441" y="549765"/>
                  <a:pt x="5162904" y="562303"/>
                  <a:pt x="5147437" y="562303"/>
                </a:cubicBezTo>
                <a:cubicBezTo>
                  <a:pt x="5131972" y="562303"/>
                  <a:pt x="5119434" y="549765"/>
                  <a:pt x="5119434" y="534299"/>
                </a:cubicBezTo>
                <a:cubicBezTo>
                  <a:pt x="5119434" y="518834"/>
                  <a:pt x="5131971" y="506296"/>
                  <a:pt x="5147437" y="506296"/>
                </a:cubicBezTo>
                <a:close/>
                <a:moveTo>
                  <a:pt x="4839399" y="496898"/>
                </a:moveTo>
                <a:cubicBezTo>
                  <a:pt x="4869278" y="496898"/>
                  <a:pt x="4893501" y="521119"/>
                  <a:pt x="4893501" y="550999"/>
                </a:cubicBezTo>
                <a:cubicBezTo>
                  <a:pt x="4893501" y="580878"/>
                  <a:pt x="4869278" y="605100"/>
                  <a:pt x="4839399" y="605100"/>
                </a:cubicBezTo>
                <a:cubicBezTo>
                  <a:pt x="4809519" y="605100"/>
                  <a:pt x="4785297" y="580878"/>
                  <a:pt x="4785297" y="550999"/>
                </a:cubicBezTo>
                <a:cubicBezTo>
                  <a:pt x="4785297" y="521119"/>
                  <a:pt x="4809519" y="496898"/>
                  <a:pt x="4839399" y="496898"/>
                </a:cubicBezTo>
                <a:close/>
                <a:moveTo>
                  <a:pt x="2094230" y="495160"/>
                </a:moveTo>
                <a:cubicBezTo>
                  <a:pt x="2109696" y="495160"/>
                  <a:pt x="2122234" y="507697"/>
                  <a:pt x="2122234" y="523162"/>
                </a:cubicBezTo>
                <a:cubicBezTo>
                  <a:pt x="2122234" y="538628"/>
                  <a:pt x="2109696" y="551166"/>
                  <a:pt x="2094230" y="551166"/>
                </a:cubicBezTo>
                <a:cubicBezTo>
                  <a:pt x="2078764" y="551166"/>
                  <a:pt x="2066226" y="538628"/>
                  <a:pt x="2066226" y="523162"/>
                </a:cubicBezTo>
                <a:cubicBezTo>
                  <a:pt x="2066226" y="507697"/>
                  <a:pt x="2078763" y="495160"/>
                  <a:pt x="2094230" y="495160"/>
                </a:cubicBezTo>
                <a:close/>
                <a:moveTo>
                  <a:pt x="1595692" y="480505"/>
                </a:moveTo>
                <a:cubicBezTo>
                  <a:pt x="1611157" y="480505"/>
                  <a:pt x="1623695" y="493043"/>
                  <a:pt x="1623695" y="508509"/>
                </a:cubicBezTo>
                <a:cubicBezTo>
                  <a:pt x="1623695" y="523974"/>
                  <a:pt x="1611158" y="536512"/>
                  <a:pt x="1595692" y="536512"/>
                </a:cubicBezTo>
                <a:cubicBezTo>
                  <a:pt x="1580226" y="536512"/>
                  <a:pt x="1567688" y="523974"/>
                  <a:pt x="1567688" y="508509"/>
                </a:cubicBezTo>
                <a:cubicBezTo>
                  <a:pt x="1567688" y="493043"/>
                  <a:pt x="1580225" y="480505"/>
                  <a:pt x="1595692" y="480505"/>
                </a:cubicBezTo>
                <a:close/>
                <a:moveTo>
                  <a:pt x="6175312" y="475440"/>
                </a:moveTo>
                <a:cubicBezTo>
                  <a:pt x="6205191" y="475440"/>
                  <a:pt x="6229414" y="499661"/>
                  <a:pt x="6229414" y="529541"/>
                </a:cubicBezTo>
                <a:cubicBezTo>
                  <a:pt x="6229414" y="559421"/>
                  <a:pt x="6205191" y="583642"/>
                  <a:pt x="6175312" y="583642"/>
                </a:cubicBezTo>
                <a:cubicBezTo>
                  <a:pt x="6145432" y="583642"/>
                  <a:pt x="6121210" y="559421"/>
                  <a:pt x="6121210" y="529541"/>
                </a:cubicBezTo>
                <a:cubicBezTo>
                  <a:pt x="6121210" y="499661"/>
                  <a:pt x="6145432" y="475440"/>
                  <a:pt x="6175312" y="475440"/>
                </a:cubicBezTo>
                <a:close/>
                <a:moveTo>
                  <a:pt x="4944871" y="474103"/>
                </a:moveTo>
                <a:cubicBezTo>
                  <a:pt x="4960337" y="474103"/>
                  <a:pt x="4972875" y="486640"/>
                  <a:pt x="4972875" y="502105"/>
                </a:cubicBezTo>
                <a:cubicBezTo>
                  <a:pt x="4972875" y="517571"/>
                  <a:pt x="4960338" y="530109"/>
                  <a:pt x="4944871" y="530109"/>
                </a:cubicBezTo>
                <a:cubicBezTo>
                  <a:pt x="4929405" y="530109"/>
                  <a:pt x="4916868" y="517571"/>
                  <a:pt x="4916868" y="502105"/>
                </a:cubicBezTo>
                <a:cubicBezTo>
                  <a:pt x="4916868" y="486640"/>
                  <a:pt x="4929405" y="474103"/>
                  <a:pt x="4944871" y="474103"/>
                </a:cubicBezTo>
                <a:close/>
                <a:moveTo>
                  <a:pt x="4497070" y="473339"/>
                </a:moveTo>
                <a:cubicBezTo>
                  <a:pt x="4517867" y="473339"/>
                  <a:pt x="4534726" y="490198"/>
                  <a:pt x="4534726" y="510993"/>
                </a:cubicBezTo>
                <a:cubicBezTo>
                  <a:pt x="4534726" y="531790"/>
                  <a:pt x="4517867" y="548649"/>
                  <a:pt x="4497070" y="548649"/>
                </a:cubicBezTo>
                <a:cubicBezTo>
                  <a:pt x="4476274" y="548649"/>
                  <a:pt x="4459414" y="531790"/>
                  <a:pt x="4459414" y="510993"/>
                </a:cubicBezTo>
                <a:cubicBezTo>
                  <a:pt x="4459414" y="490198"/>
                  <a:pt x="4476273" y="473339"/>
                  <a:pt x="4497070" y="473339"/>
                </a:cubicBezTo>
                <a:close/>
                <a:moveTo>
                  <a:pt x="3447605" y="469529"/>
                </a:moveTo>
                <a:cubicBezTo>
                  <a:pt x="3463071" y="469529"/>
                  <a:pt x="3475609" y="482067"/>
                  <a:pt x="3475609" y="497531"/>
                </a:cubicBezTo>
                <a:cubicBezTo>
                  <a:pt x="3475609" y="512997"/>
                  <a:pt x="3463071" y="525535"/>
                  <a:pt x="3447605" y="525535"/>
                </a:cubicBezTo>
                <a:cubicBezTo>
                  <a:pt x="3432139" y="525535"/>
                  <a:pt x="3419601" y="512997"/>
                  <a:pt x="3419601" y="497531"/>
                </a:cubicBezTo>
                <a:cubicBezTo>
                  <a:pt x="3419601" y="482067"/>
                  <a:pt x="3432138" y="469529"/>
                  <a:pt x="3447605" y="469529"/>
                </a:cubicBezTo>
                <a:close/>
                <a:moveTo>
                  <a:pt x="2288349" y="468226"/>
                </a:moveTo>
                <a:cubicBezTo>
                  <a:pt x="2303815" y="468226"/>
                  <a:pt x="2316353" y="480764"/>
                  <a:pt x="2316353" y="496229"/>
                </a:cubicBezTo>
                <a:cubicBezTo>
                  <a:pt x="2316353" y="511695"/>
                  <a:pt x="2303816" y="524233"/>
                  <a:pt x="2288349" y="524233"/>
                </a:cubicBezTo>
                <a:cubicBezTo>
                  <a:pt x="2272884" y="524233"/>
                  <a:pt x="2260346" y="511695"/>
                  <a:pt x="2260346" y="496229"/>
                </a:cubicBezTo>
                <a:cubicBezTo>
                  <a:pt x="2260346" y="480764"/>
                  <a:pt x="2272883" y="468226"/>
                  <a:pt x="2288349" y="468226"/>
                </a:cubicBezTo>
                <a:close/>
                <a:moveTo>
                  <a:pt x="6073457" y="460580"/>
                </a:moveTo>
                <a:cubicBezTo>
                  <a:pt x="6088923" y="460580"/>
                  <a:pt x="6101461" y="473118"/>
                  <a:pt x="6101461" y="488584"/>
                </a:cubicBezTo>
                <a:cubicBezTo>
                  <a:pt x="6101461" y="504049"/>
                  <a:pt x="6088924" y="516587"/>
                  <a:pt x="6073457" y="516587"/>
                </a:cubicBezTo>
                <a:cubicBezTo>
                  <a:pt x="6057991" y="516587"/>
                  <a:pt x="6045453" y="504049"/>
                  <a:pt x="6045453" y="488584"/>
                </a:cubicBezTo>
                <a:cubicBezTo>
                  <a:pt x="6045453" y="473118"/>
                  <a:pt x="6057991" y="460580"/>
                  <a:pt x="6073457" y="460580"/>
                </a:cubicBezTo>
                <a:close/>
                <a:moveTo>
                  <a:pt x="3866261" y="440699"/>
                </a:moveTo>
                <a:cubicBezTo>
                  <a:pt x="3881727" y="440699"/>
                  <a:pt x="3894265" y="453237"/>
                  <a:pt x="3894265" y="468702"/>
                </a:cubicBezTo>
                <a:cubicBezTo>
                  <a:pt x="3894265" y="484168"/>
                  <a:pt x="3881728" y="496706"/>
                  <a:pt x="3866261" y="496706"/>
                </a:cubicBezTo>
                <a:cubicBezTo>
                  <a:pt x="3850796" y="496706"/>
                  <a:pt x="3838258" y="484168"/>
                  <a:pt x="3838258" y="468702"/>
                </a:cubicBezTo>
                <a:cubicBezTo>
                  <a:pt x="3838258" y="453237"/>
                  <a:pt x="3850795" y="440699"/>
                  <a:pt x="3866261" y="440699"/>
                </a:cubicBezTo>
                <a:close/>
                <a:moveTo>
                  <a:pt x="3353054" y="435680"/>
                </a:moveTo>
                <a:cubicBezTo>
                  <a:pt x="3373850" y="435680"/>
                  <a:pt x="3390710" y="452539"/>
                  <a:pt x="3390710" y="473335"/>
                </a:cubicBezTo>
                <a:cubicBezTo>
                  <a:pt x="3390710" y="494131"/>
                  <a:pt x="3373851" y="510990"/>
                  <a:pt x="3353054" y="510990"/>
                </a:cubicBezTo>
                <a:cubicBezTo>
                  <a:pt x="3332257" y="510990"/>
                  <a:pt x="3315398" y="494131"/>
                  <a:pt x="3315398" y="473335"/>
                </a:cubicBezTo>
                <a:cubicBezTo>
                  <a:pt x="3315398" y="452539"/>
                  <a:pt x="3332257" y="435680"/>
                  <a:pt x="3353054" y="435680"/>
                </a:cubicBezTo>
                <a:close/>
                <a:moveTo>
                  <a:pt x="1657858" y="433515"/>
                </a:moveTo>
                <a:cubicBezTo>
                  <a:pt x="1673324" y="433515"/>
                  <a:pt x="1685862" y="446053"/>
                  <a:pt x="1685862" y="461519"/>
                </a:cubicBezTo>
                <a:cubicBezTo>
                  <a:pt x="1685862" y="476984"/>
                  <a:pt x="1673325" y="489522"/>
                  <a:pt x="1657858" y="489522"/>
                </a:cubicBezTo>
                <a:cubicBezTo>
                  <a:pt x="1642392" y="489522"/>
                  <a:pt x="1629854" y="476984"/>
                  <a:pt x="1629854" y="461519"/>
                </a:cubicBezTo>
                <a:cubicBezTo>
                  <a:pt x="1629854" y="446053"/>
                  <a:pt x="1642392" y="433515"/>
                  <a:pt x="1657858" y="433515"/>
                </a:cubicBezTo>
                <a:close/>
                <a:moveTo>
                  <a:pt x="3633279" y="428053"/>
                </a:moveTo>
                <a:cubicBezTo>
                  <a:pt x="3648745" y="428053"/>
                  <a:pt x="3661283" y="440591"/>
                  <a:pt x="3661283" y="456056"/>
                </a:cubicBezTo>
                <a:cubicBezTo>
                  <a:pt x="3661283" y="471522"/>
                  <a:pt x="3648745" y="484060"/>
                  <a:pt x="3633279" y="484060"/>
                </a:cubicBezTo>
                <a:cubicBezTo>
                  <a:pt x="3617813" y="484060"/>
                  <a:pt x="3605275" y="471522"/>
                  <a:pt x="3605275" y="456056"/>
                </a:cubicBezTo>
                <a:cubicBezTo>
                  <a:pt x="3605275" y="440591"/>
                  <a:pt x="3617812" y="428053"/>
                  <a:pt x="3633279" y="428053"/>
                </a:cubicBezTo>
                <a:close/>
                <a:moveTo>
                  <a:pt x="2744089" y="415793"/>
                </a:moveTo>
                <a:cubicBezTo>
                  <a:pt x="2773969" y="415793"/>
                  <a:pt x="2798191" y="440014"/>
                  <a:pt x="2798191" y="469894"/>
                </a:cubicBezTo>
                <a:cubicBezTo>
                  <a:pt x="2798191" y="499774"/>
                  <a:pt x="2773969" y="523996"/>
                  <a:pt x="2744089" y="523996"/>
                </a:cubicBezTo>
                <a:cubicBezTo>
                  <a:pt x="2714209" y="523996"/>
                  <a:pt x="2689987" y="499774"/>
                  <a:pt x="2689987" y="469894"/>
                </a:cubicBezTo>
                <a:cubicBezTo>
                  <a:pt x="2689987" y="440014"/>
                  <a:pt x="2714209" y="415793"/>
                  <a:pt x="2744089" y="415793"/>
                </a:cubicBezTo>
                <a:close/>
                <a:moveTo>
                  <a:pt x="5044630" y="415494"/>
                </a:moveTo>
                <a:cubicBezTo>
                  <a:pt x="5067076" y="415494"/>
                  <a:pt x="5085271" y="433689"/>
                  <a:pt x="5085271" y="456134"/>
                </a:cubicBezTo>
                <a:cubicBezTo>
                  <a:pt x="5085271" y="478579"/>
                  <a:pt x="5067076" y="496773"/>
                  <a:pt x="5044630" y="496773"/>
                </a:cubicBezTo>
                <a:cubicBezTo>
                  <a:pt x="5022185" y="496773"/>
                  <a:pt x="5003990" y="478579"/>
                  <a:pt x="5003990" y="456134"/>
                </a:cubicBezTo>
                <a:cubicBezTo>
                  <a:pt x="5003990" y="433689"/>
                  <a:pt x="5022185" y="415494"/>
                  <a:pt x="5044630" y="415494"/>
                </a:cubicBezTo>
                <a:close/>
                <a:moveTo>
                  <a:pt x="5246053" y="414477"/>
                </a:moveTo>
                <a:cubicBezTo>
                  <a:pt x="5275933" y="414477"/>
                  <a:pt x="5300155" y="438699"/>
                  <a:pt x="5300155" y="468579"/>
                </a:cubicBezTo>
                <a:cubicBezTo>
                  <a:pt x="5300155" y="498458"/>
                  <a:pt x="5275933" y="522680"/>
                  <a:pt x="5246053" y="522680"/>
                </a:cubicBezTo>
                <a:cubicBezTo>
                  <a:pt x="5216173" y="522680"/>
                  <a:pt x="5191951" y="498458"/>
                  <a:pt x="5191951" y="468579"/>
                </a:cubicBezTo>
                <a:cubicBezTo>
                  <a:pt x="5191951" y="438699"/>
                  <a:pt x="5216173" y="414477"/>
                  <a:pt x="5246053" y="414477"/>
                </a:cubicBezTo>
                <a:close/>
                <a:moveTo>
                  <a:pt x="3244659" y="411871"/>
                </a:moveTo>
                <a:cubicBezTo>
                  <a:pt x="3260125" y="411871"/>
                  <a:pt x="3272663" y="424409"/>
                  <a:pt x="3272663" y="439874"/>
                </a:cubicBezTo>
                <a:cubicBezTo>
                  <a:pt x="3272663" y="455340"/>
                  <a:pt x="3260126" y="467878"/>
                  <a:pt x="3244659" y="467878"/>
                </a:cubicBezTo>
                <a:cubicBezTo>
                  <a:pt x="3229193" y="467878"/>
                  <a:pt x="3216656" y="455340"/>
                  <a:pt x="3216656" y="439874"/>
                </a:cubicBezTo>
                <a:cubicBezTo>
                  <a:pt x="3216656" y="424409"/>
                  <a:pt x="3229193" y="411871"/>
                  <a:pt x="3244659" y="411871"/>
                </a:cubicBezTo>
                <a:close/>
                <a:moveTo>
                  <a:pt x="2188019" y="397869"/>
                </a:moveTo>
                <a:cubicBezTo>
                  <a:pt x="2203485" y="397869"/>
                  <a:pt x="2216023" y="410407"/>
                  <a:pt x="2216023" y="425872"/>
                </a:cubicBezTo>
                <a:cubicBezTo>
                  <a:pt x="2216023" y="441337"/>
                  <a:pt x="2203486" y="453875"/>
                  <a:pt x="2188019" y="453875"/>
                </a:cubicBezTo>
                <a:cubicBezTo>
                  <a:pt x="2172553" y="453875"/>
                  <a:pt x="2160015" y="441337"/>
                  <a:pt x="2160015" y="425872"/>
                </a:cubicBezTo>
                <a:cubicBezTo>
                  <a:pt x="2160015" y="410407"/>
                  <a:pt x="2172553" y="397869"/>
                  <a:pt x="2188019" y="397869"/>
                </a:cubicBezTo>
                <a:close/>
                <a:moveTo>
                  <a:pt x="1718310" y="384811"/>
                </a:moveTo>
                <a:cubicBezTo>
                  <a:pt x="1733776" y="384811"/>
                  <a:pt x="1746314" y="397349"/>
                  <a:pt x="1746314" y="412815"/>
                </a:cubicBezTo>
                <a:cubicBezTo>
                  <a:pt x="1746314" y="428280"/>
                  <a:pt x="1733777" y="440818"/>
                  <a:pt x="1718310" y="440818"/>
                </a:cubicBezTo>
                <a:cubicBezTo>
                  <a:pt x="1702845" y="440818"/>
                  <a:pt x="1690307" y="428280"/>
                  <a:pt x="1690307" y="412815"/>
                </a:cubicBezTo>
                <a:cubicBezTo>
                  <a:pt x="1690307" y="397349"/>
                  <a:pt x="1702844" y="384811"/>
                  <a:pt x="1718310" y="384811"/>
                </a:cubicBezTo>
                <a:close/>
                <a:moveTo>
                  <a:pt x="5151373" y="380375"/>
                </a:moveTo>
                <a:cubicBezTo>
                  <a:pt x="5172170" y="380375"/>
                  <a:pt x="5189029" y="397234"/>
                  <a:pt x="5189029" y="418031"/>
                </a:cubicBezTo>
                <a:cubicBezTo>
                  <a:pt x="5189029" y="438827"/>
                  <a:pt x="5172171" y="455685"/>
                  <a:pt x="5151373" y="455685"/>
                </a:cubicBezTo>
                <a:cubicBezTo>
                  <a:pt x="5130577" y="455685"/>
                  <a:pt x="5113718" y="438827"/>
                  <a:pt x="5113718" y="418031"/>
                </a:cubicBezTo>
                <a:cubicBezTo>
                  <a:pt x="5113718" y="397234"/>
                  <a:pt x="5130576" y="380375"/>
                  <a:pt x="5151373" y="380375"/>
                </a:cubicBezTo>
                <a:close/>
                <a:moveTo>
                  <a:pt x="2866327" y="380360"/>
                </a:moveTo>
                <a:cubicBezTo>
                  <a:pt x="2887123" y="380360"/>
                  <a:pt x="2903982" y="397219"/>
                  <a:pt x="2903982" y="418016"/>
                </a:cubicBezTo>
                <a:cubicBezTo>
                  <a:pt x="2903982" y="438812"/>
                  <a:pt x="2887124" y="455671"/>
                  <a:pt x="2866327" y="455671"/>
                </a:cubicBezTo>
                <a:cubicBezTo>
                  <a:pt x="2845530" y="455671"/>
                  <a:pt x="2828671" y="438812"/>
                  <a:pt x="2828671" y="418016"/>
                </a:cubicBezTo>
                <a:cubicBezTo>
                  <a:pt x="2828671" y="397219"/>
                  <a:pt x="2845529" y="380360"/>
                  <a:pt x="2866327" y="380360"/>
                </a:cubicBezTo>
                <a:close/>
                <a:moveTo>
                  <a:pt x="4087940" y="380055"/>
                </a:moveTo>
                <a:cubicBezTo>
                  <a:pt x="4128796" y="380055"/>
                  <a:pt x="4161917" y="413176"/>
                  <a:pt x="4161917" y="454032"/>
                </a:cubicBezTo>
                <a:cubicBezTo>
                  <a:pt x="4161917" y="484674"/>
                  <a:pt x="4143286" y="510965"/>
                  <a:pt x="4116735" y="522195"/>
                </a:cubicBezTo>
                <a:lnTo>
                  <a:pt x="4098720" y="525832"/>
                </a:lnTo>
                <a:lnTo>
                  <a:pt x="4242717" y="536782"/>
                </a:lnTo>
                <a:cubicBezTo>
                  <a:pt x="4999415" y="613630"/>
                  <a:pt x="5673016" y="971591"/>
                  <a:pt x="6157443" y="1504572"/>
                </a:cubicBezTo>
                <a:lnTo>
                  <a:pt x="6273102" y="1643873"/>
                </a:lnTo>
                <a:lnTo>
                  <a:pt x="6273102" y="5400114"/>
                </a:lnTo>
                <a:lnTo>
                  <a:pt x="6126921" y="5573533"/>
                </a:lnTo>
                <a:cubicBezTo>
                  <a:pt x="6055132" y="5650190"/>
                  <a:pt x="5979368" y="5723077"/>
                  <a:pt x="5899956" y="5791866"/>
                </a:cubicBezTo>
                <a:lnTo>
                  <a:pt x="5818808" y="5856422"/>
                </a:lnTo>
                <a:lnTo>
                  <a:pt x="5822495" y="5857949"/>
                </a:lnTo>
                <a:cubicBezTo>
                  <a:pt x="5827563" y="5863017"/>
                  <a:pt x="5830697" y="5870018"/>
                  <a:pt x="5830697" y="5877751"/>
                </a:cubicBezTo>
                <a:cubicBezTo>
                  <a:pt x="5830697" y="5893216"/>
                  <a:pt x="5818160" y="5905754"/>
                  <a:pt x="5802693" y="5905754"/>
                </a:cubicBezTo>
                <a:cubicBezTo>
                  <a:pt x="5794960" y="5905754"/>
                  <a:pt x="5787959" y="5902619"/>
                  <a:pt x="5782891" y="5897552"/>
                </a:cubicBezTo>
                <a:lnTo>
                  <a:pt x="5778979" y="5888107"/>
                </a:lnTo>
                <a:lnTo>
                  <a:pt x="5702533" y="5948922"/>
                </a:lnTo>
                <a:cubicBezTo>
                  <a:pt x="5362386" y="6197007"/>
                  <a:pt x="4968094" y="6375304"/>
                  <a:pt x="4540713" y="6462761"/>
                </a:cubicBezTo>
                <a:lnTo>
                  <a:pt x="4363272" y="6489842"/>
                </a:lnTo>
                <a:lnTo>
                  <a:pt x="4370578" y="6507480"/>
                </a:lnTo>
                <a:cubicBezTo>
                  <a:pt x="4370578" y="6522946"/>
                  <a:pt x="4358041" y="6535484"/>
                  <a:pt x="4342574" y="6535484"/>
                </a:cubicBezTo>
                <a:cubicBezTo>
                  <a:pt x="4327109" y="6535484"/>
                  <a:pt x="4314571" y="6522946"/>
                  <a:pt x="4314571" y="6507480"/>
                </a:cubicBezTo>
                <a:lnTo>
                  <a:pt x="4319083" y="6496586"/>
                </a:lnTo>
                <a:lnTo>
                  <a:pt x="4242717" y="6508241"/>
                </a:lnTo>
                <a:cubicBezTo>
                  <a:pt x="4141824" y="6518487"/>
                  <a:pt x="4039453" y="6523736"/>
                  <a:pt x="3935857" y="6523736"/>
                </a:cubicBezTo>
                <a:cubicBezTo>
                  <a:pt x="3748898" y="6523736"/>
                  <a:pt x="3565932" y="6506641"/>
                  <a:pt x="3388436" y="6473928"/>
                </a:cubicBezTo>
                <a:lnTo>
                  <a:pt x="3247374" y="6443515"/>
                </a:lnTo>
                <a:lnTo>
                  <a:pt x="3241347" y="6458066"/>
                </a:lnTo>
                <a:cubicBezTo>
                  <a:pt x="3236280" y="6463134"/>
                  <a:pt x="3229279" y="6466268"/>
                  <a:pt x="3221545" y="6466268"/>
                </a:cubicBezTo>
                <a:cubicBezTo>
                  <a:pt x="3206079" y="6466268"/>
                  <a:pt x="3193541" y="6453730"/>
                  <a:pt x="3193541" y="6438265"/>
                </a:cubicBezTo>
                <a:lnTo>
                  <a:pt x="3196357" y="6431466"/>
                </a:lnTo>
                <a:lnTo>
                  <a:pt x="3041175" y="6388118"/>
                </a:lnTo>
                <a:cubicBezTo>
                  <a:pt x="2871630" y="6335239"/>
                  <a:pt x="2708540" y="6267728"/>
                  <a:pt x="2553384" y="6187064"/>
                </a:cubicBezTo>
                <a:lnTo>
                  <a:pt x="2425973" y="6115337"/>
                </a:lnTo>
                <a:lnTo>
                  <a:pt x="2422388" y="6123992"/>
                </a:lnTo>
                <a:cubicBezTo>
                  <a:pt x="2417321" y="6129060"/>
                  <a:pt x="2410320" y="6132195"/>
                  <a:pt x="2402586" y="6132195"/>
                </a:cubicBezTo>
                <a:cubicBezTo>
                  <a:pt x="2387121" y="6132195"/>
                  <a:pt x="2374583" y="6119657"/>
                  <a:pt x="2374583" y="6104191"/>
                </a:cubicBezTo>
                <a:lnTo>
                  <a:pt x="2380557" y="6089770"/>
                </a:lnTo>
                <a:lnTo>
                  <a:pt x="2379598" y="6089230"/>
                </a:lnTo>
                <a:lnTo>
                  <a:pt x="2248365" y="6004190"/>
                </a:lnTo>
                <a:lnTo>
                  <a:pt x="2230000" y="6031428"/>
                </a:lnTo>
                <a:cubicBezTo>
                  <a:pt x="2205719" y="6055709"/>
                  <a:pt x="2172175" y="6070727"/>
                  <a:pt x="2135123" y="6070727"/>
                </a:cubicBezTo>
                <a:cubicBezTo>
                  <a:pt x="2061020" y="6070727"/>
                  <a:pt x="2000948" y="6010655"/>
                  <a:pt x="2000948" y="5936552"/>
                </a:cubicBezTo>
                <a:cubicBezTo>
                  <a:pt x="2000948" y="5918026"/>
                  <a:pt x="2004703" y="5900377"/>
                  <a:pt x="2011492" y="5884324"/>
                </a:cubicBezTo>
                <a:lnTo>
                  <a:pt x="2037553" y="5845671"/>
                </a:lnTo>
                <a:lnTo>
                  <a:pt x="1959874" y="5781517"/>
                </a:lnTo>
                <a:cubicBezTo>
                  <a:pt x="1742497" y="5591222"/>
                  <a:pt x="1552826" y="5370057"/>
                  <a:pt x="1397704" y="5124864"/>
                </a:cubicBezTo>
                <a:lnTo>
                  <a:pt x="1370016" y="5077702"/>
                </a:lnTo>
                <a:lnTo>
                  <a:pt x="1370521" y="5078921"/>
                </a:lnTo>
                <a:cubicBezTo>
                  <a:pt x="1370521" y="5099717"/>
                  <a:pt x="1353662" y="5116576"/>
                  <a:pt x="1332865" y="5116576"/>
                </a:cubicBezTo>
                <a:cubicBezTo>
                  <a:pt x="1312068" y="5116576"/>
                  <a:pt x="1295209" y="5099717"/>
                  <a:pt x="1295209" y="5078921"/>
                </a:cubicBezTo>
                <a:cubicBezTo>
                  <a:pt x="1295209" y="5058124"/>
                  <a:pt x="1312068" y="5041265"/>
                  <a:pt x="1332865" y="5041265"/>
                </a:cubicBezTo>
                <a:lnTo>
                  <a:pt x="1353688" y="5049890"/>
                </a:lnTo>
                <a:lnTo>
                  <a:pt x="1296832" y="4953047"/>
                </a:lnTo>
                <a:lnTo>
                  <a:pt x="1275451" y="4908665"/>
                </a:lnTo>
                <a:lnTo>
                  <a:pt x="1275210" y="4909860"/>
                </a:lnTo>
                <a:cubicBezTo>
                  <a:pt x="1266997" y="4929278"/>
                  <a:pt x="1247769" y="4942903"/>
                  <a:pt x="1225360" y="4942903"/>
                </a:cubicBezTo>
                <a:cubicBezTo>
                  <a:pt x="1195480" y="4942903"/>
                  <a:pt x="1171258" y="4918681"/>
                  <a:pt x="1171258" y="4888801"/>
                </a:cubicBezTo>
                <a:cubicBezTo>
                  <a:pt x="1171258" y="4858922"/>
                  <a:pt x="1195480" y="4834699"/>
                  <a:pt x="1225360" y="4834699"/>
                </a:cubicBezTo>
                <a:lnTo>
                  <a:pt x="1241378" y="4837933"/>
                </a:lnTo>
                <a:lnTo>
                  <a:pt x="1170449" y="4690694"/>
                </a:lnTo>
                <a:cubicBezTo>
                  <a:pt x="1132481" y="4600928"/>
                  <a:pt x="1098755" y="4508930"/>
                  <a:pt x="1069525" y="4414952"/>
                </a:cubicBezTo>
                <a:lnTo>
                  <a:pt x="1014589" y="4201301"/>
                </a:lnTo>
                <a:lnTo>
                  <a:pt x="1012834" y="4209996"/>
                </a:lnTo>
                <a:cubicBezTo>
                  <a:pt x="999357" y="4241858"/>
                  <a:pt x="967808" y="4264215"/>
                  <a:pt x="931037" y="4264215"/>
                </a:cubicBezTo>
                <a:cubicBezTo>
                  <a:pt x="882009" y="4264215"/>
                  <a:pt x="842264" y="4224470"/>
                  <a:pt x="842264" y="4175442"/>
                </a:cubicBezTo>
                <a:cubicBezTo>
                  <a:pt x="842264" y="4126414"/>
                  <a:pt x="882009" y="4086669"/>
                  <a:pt x="931037" y="4086669"/>
                </a:cubicBezTo>
                <a:cubicBezTo>
                  <a:pt x="943294" y="4086669"/>
                  <a:pt x="954971" y="4089153"/>
                  <a:pt x="965591" y="4093645"/>
                </a:cubicBezTo>
                <a:lnTo>
                  <a:pt x="993277" y="4112311"/>
                </a:lnTo>
                <a:lnTo>
                  <a:pt x="950088" y="3829332"/>
                </a:lnTo>
                <a:cubicBezTo>
                  <a:pt x="939842" y="3728439"/>
                  <a:pt x="934593" y="3626068"/>
                  <a:pt x="934593" y="3522472"/>
                </a:cubicBezTo>
                <a:lnTo>
                  <a:pt x="937189" y="3422903"/>
                </a:lnTo>
                <a:lnTo>
                  <a:pt x="917257" y="3431159"/>
                </a:lnTo>
                <a:cubicBezTo>
                  <a:pt x="896461" y="3431159"/>
                  <a:pt x="879601" y="3414300"/>
                  <a:pt x="879601" y="3393503"/>
                </a:cubicBezTo>
                <a:cubicBezTo>
                  <a:pt x="879601" y="3372724"/>
                  <a:pt x="896460" y="3355870"/>
                  <a:pt x="917257" y="3355870"/>
                </a:cubicBezTo>
                <a:lnTo>
                  <a:pt x="938706" y="3364751"/>
                </a:lnTo>
                <a:lnTo>
                  <a:pt x="938745" y="3363258"/>
                </a:lnTo>
                <a:cubicBezTo>
                  <a:pt x="943569" y="3270988"/>
                  <a:pt x="952562" y="3179823"/>
                  <a:pt x="965537" y="3089944"/>
                </a:cubicBezTo>
                <a:lnTo>
                  <a:pt x="1005624" y="2879921"/>
                </a:lnTo>
                <a:lnTo>
                  <a:pt x="972619" y="2873257"/>
                </a:lnTo>
                <a:cubicBezTo>
                  <a:pt x="940757" y="2859781"/>
                  <a:pt x="918401" y="2828231"/>
                  <a:pt x="918401" y="2791460"/>
                </a:cubicBezTo>
                <a:cubicBezTo>
                  <a:pt x="918401" y="2742432"/>
                  <a:pt x="958146" y="2702687"/>
                  <a:pt x="1007174" y="2702687"/>
                </a:cubicBezTo>
                <a:cubicBezTo>
                  <a:pt x="1019431" y="2702687"/>
                  <a:pt x="1031108" y="2705171"/>
                  <a:pt x="1041728" y="2709663"/>
                </a:cubicBezTo>
                <a:lnTo>
                  <a:pt x="1047869" y="2713804"/>
                </a:lnTo>
                <a:lnTo>
                  <a:pt x="1089716" y="2567587"/>
                </a:lnTo>
                <a:cubicBezTo>
                  <a:pt x="1117886" y="2483591"/>
                  <a:pt x="1149671" y="2401251"/>
                  <a:pt x="1184885" y="2320749"/>
                </a:cubicBezTo>
                <a:lnTo>
                  <a:pt x="1251210" y="2182028"/>
                </a:lnTo>
                <a:lnTo>
                  <a:pt x="1230737" y="2173542"/>
                </a:lnTo>
                <a:cubicBezTo>
                  <a:pt x="1223923" y="2166731"/>
                  <a:pt x="1219708" y="2157309"/>
                  <a:pt x="1219708" y="2146920"/>
                </a:cubicBezTo>
                <a:cubicBezTo>
                  <a:pt x="1219708" y="2126134"/>
                  <a:pt x="1236566" y="2109272"/>
                  <a:pt x="1257363" y="2109272"/>
                </a:cubicBezTo>
                <a:lnTo>
                  <a:pt x="1282702" y="2119766"/>
                </a:lnTo>
                <a:lnTo>
                  <a:pt x="1369098" y="1966301"/>
                </a:lnTo>
                <a:cubicBezTo>
                  <a:pt x="1403564" y="1909578"/>
                  <a:pt x="1439857" y="1854088"/>
                  <a:pt x="1477896" y="1799913"/>
                </a:cubicBezTo>
                <a:lnTo>
                  <a:pt x="1517716" y="1746996"/>
                </a:lnTo>
                <a:lnTo>
                  <a:pt x="1499822" y="1734931"/>
                </a:lnTo>
                <a:cubicBezTo>
                  <a:pt x="1479999" y="1715109"/>
                  <a:pt x="1467739" y="1687724"/>
                  <a:pt x="1467739" y="1657476"/>
                </a:cubicBezTo>
                <a:cubicBezTo>
                  <a:pt x="1467739" y="1596981"/>
                  <a:pt x="1516781" y="1547939"/>
                  <a:pt x="1577277" y="1547939"/>
                </a:cubicBezTo>
                <a:cubicBezTo>
                  <a:pt x="1592401" y="1547939"/>
                  <a:pt x="1606809" y="1551004"/>
                  <a:pt x="1619914" y="1556547"/>
                </a:cubicBezTo>
                <a:lnTo>
                  <a:pt x="1651754" y="1578014"/>
                </a:lnTo>
                <a:lnTo>
                  <a:pt x="1726421" y="1491292"/>
                </a:lnTo>
                <a:cubicBezTo>
                  <a:pt x="1949892" y="1248346"/>
                  <a:pt x="2212916" y="1042353"/>
                  <a:pt x="2505281" y="883523"/>
                </a:cubicBezTo>
                <a:lnTo>
                  <a:pt x="2738136" y="771351"/>
                </a:lnTo>
                <a:lnTo>
                  <a:pt x="2719187" y="767526"/>
                </a:lnTo>
                <a:cubicBezTo>
                  <a:pt x="2687325" y="754049"/>
                  <a:pt x="2664968" y="722500"/>
                  <a:pt x="2664968" y="685730"/>
                </a:cubicBezTo>
                <a:cubicBezTo>
                  <a:pt x="2664968" y="636702"/>
                  <a:pt x="2704713" y="596957"/>
                  <a:pt x="2753741" y="596957"/>
                </a:cubicBezTo>
                <a:cubicBezTo>
                  <a:pt x="2802769" y="596957"/>
                  <a:pt x="2842514" y="636702"/>
                  <a:pt x="2842514" y="685730"/>
                </a:cubicBezTo>
                <a:cubicBezTo>
                  <a:pt x="2842514" y="697987"/>
                  <a:pt x="2840030" y="709663"/>
                  <a:pt x="2835538" y="720284"/>
                </a:cubicBezTo>
                <a:lnTo>
                  <a:pt x="2824793" y="736221"/>
                </a:lnTo>
                <a:lnTo>
                  <a:pt x="3043377" y="656218"/>
                </a:lnTo>
                <a:lnTo>
                  <a:pt x="3242556" y="602335"/>
                </a:lnTo>
                <a:lnTo>
                  <a:pt x="3229429" y="596898"/>
                </a:lnTo>
                <a:cubicBezTo>
                  <a:pt x="3224362" y="591830"/>
                  <a:pt x="3221227" y="584830"/>
                  <a:pt x="3221227" y="577097"/>
                </a:cubicBezTo>
                <a:cubicBezTo>
                  <a:pt x="3221227" y="561632"/>
                  <a:pt x="3233765" y="549094"/>
                  <a:pt x="3249231" y="549094"/>
                </a:cubicBezTo>
                <a:cubicBezTo>
                  <a:pt x="3264697" y="549094"/>
                  <a:pt x="3277235" y="561632"/>
                  <a:pt x="3277235" y="577097"/>
                </a:cubicBezTo>
                <a:lnTo>
                  <a:pt x="3269420" y="595966"/>
                </a:lnTo>
                <a:lnTo>
                  <a:pt x="3478797" y="555868"/>
                </a:lnTo>
                <a:cubicBezTo>
                  <a:pt x="3627826" y="533097"/>
                  <a:pt x="3780462" y="521287"/>
                  <a:pt x="3935857" y="521287"/>
                </a:cubicBezTo>
                <a:lnTo>
                  <a:pt x="4071653" y="524721"/>
                </a:lnTo>
                <a:lnTo>
                  <a:pt x="4059144" y="522195"/>
                </a:lnTo>
                <a:cubicBezTo>
                  <a:pt x="4032593" y="510965"/>
                  <a:pt x="4013962" y="484674"/>
                  <a:pt x="4013962" y="454032"/>
                </a:cubicBezTo>
                <a:cubicBezTo>
                  <a:pt x="4013962" y="413176"/>
                  <a:pt x="4047083" y="380055"/>
                  <a:pt x="4087940" y="380055"/>
                </a:cubicBezTo>
                <a:close/>
                <a:moveTo>
                  <a:pt x="6169851" y="375999"/>
                </a:moveTo>
                <a:cubicBezTo>
                  <a:pt x="6192296" y="375999"/>
                  <a:pt x="6210491" y="394194"/>
                  <a:pt x="6210491" y="416639"/>
                </a:cubicBezTo>
                <a:cubicBezTo>
                  <a:pt x="6210491" y="439083"/>
                  <a:pt x="6192296" y="457278"/>
                  <a:pt x="6169851" y="457278"/>
                </a:cubicBezTo>
                <a:cubicBezTo>
                  <a:pt x="6147406" y="457278"/>
                  <a:pt x="6129211" y="439083"/>
                  <a:pt x="6129211" y="416639"/>
                </a:cubicBezTo>
                <a:cubicBezTo>
                  <a:pt x="6129211" y="394194"/>
                  <a:pt x="6147406" y="375999"/>
                  <a:pt x="6169851" y="375999"/>
                </a:cubicBezTo>
                <a:close/>
                <a:moveTo>
                  <a:pt x="4967542" y="374855"/>
                </a:moveTo>
                <a:cubicBezTo>
                  <a:pt x="4983007" y="374855"/>
                  <a:pt x="4995545" y="387393"/>
                  <a:pt x="4995545" y="402859"/>
                </a:cubicBezTo>
                <a:cubicBezTo>
                  <a:pt x="4995545" y="418324"/>
                  <a:pt x="4983008" y="430861"/>
                  <a:pt x="4967542" y="430861"/>
                </a:cubicBezTo>
                <a:cubicBezTo>
                  <a:pt x="4952076" y="430861"/>
                  <a:pt x="4939538" y="418324"/>
                  <a:pt x="4939538" y="402859"/>
                </a:cubicBezTo>
                <a:cubicBezTo>
                  <a:pt x="4939538" y="387393"/>
                  <a:pt x="4952075" y="374855"/>
                  <a:pt x="4967542" y="374855"/>
                </a:cubicBezTo>
                <a:close/>
                <a:moveTo>
                  <a:pt x="3053208" y="356865"/>
                </a:moveTo>
                <a:cubicBezTo>
                  <a:pt x="3113703" y="356865"/>
                  <a:pt x="3162745" y="405906"/>
                  <a:pt x="3162745" y="466402"/>
                </a:cubicBezTo>
                <a:cubicBezTo>
                  <a:pt x="3162745" y="526896"/>
                  <a:pt x="3113703" y="575938"/>
                  <a:pt x="3053208" y="575938"/>
                </a:cubicBezTo>
                <a:cubicBezTo>
                  <a:pt x="2992712" y="575938"/>
                  <a:pt x="2943670" y="526896"/>
                  <a:pt x="2943670" y="466402"/>
                </a:cubicBezTo>
                <a:cubicBezTo>
                  <a:pt x="2943670" y="405906"/>
                  <a:pt x="2992712" y="356865"/>
                  <a:pt x="3053208" y="356865"/>
                </a:cubicBezTo>
                <a:close/>
                <a:moveTo>
                  <a:pt x="4651121" y="346914"/>
                </a:moveTo>
                <a:cubicBezTo>
                  <a:pt x="4711617" y="346914"/>
                  <a:pt x="4760659" y="395955"/>
                  <a:pt x="4760659" y="456450"/>
                </a:cubicBezTo>
                <a:cubicBezTo>
                  <a:pt x="4760659" y="516944"/>
                  <a:pt x="4711617" y="565986"/>
                  <a:pt x="4651121" y="565986"/>
                </a:cubicBezTo>
                <a:cubicBezTo>
                  <a:pt x="4590626" y="565986"/>
                  <a:pt x="4541584" y="516944"/>
                  <a:pt x="4541584" y="456450"/>
                </a:cubicBezTo>
                <a:cubicBezTo>
                  <a:pt x="4541584" y="395955"/>
                  <a:pt x="4590626" y="346914"/>
                  <a:pt x="4651121" y="346914"/>
                </a:cubicBezTo>
                <a:close/>
                <a:moveTo>
                  <a:pt x="6040121" y="344948"/>
                </a:moveTo>
                <a:cubicBezTo>
                  <a:pt x="6059655" y="344948"/>
                  <a:pt x="6075490" y="360783"/>
                  <a:pt x="6075490" y="380317"/>
                </a:cubicBezTo>
                <a:cubicBezTo>
                  <a:pt x="6075490" y="399851"/>
                  <a:pt x="6059655" y="415686"/>
                  <a:pt x="6040121" y="415686"/>
                </a:cubicBezTo>
                <a:cubicBezTo>
                  <a:pt x="6020587" y="415686"/>
                  <a:pt x="6004752" y="399851"/>
                  <a:pt x="6004752" y="380317"/>
                </a:cubicBezTo>
                <a:cubicBezTo>
                  <a:pt x="6004752" y="360783"/>
                  <a:pt x="6020587" y="344948"/>
                  <a:pt x="6040121" y="344948"/>
                </a:cubicBezTo>
                <a:close/>
                <a:moveTo>
                  <a:pt x="3293046" y="341513"/>
                </a:moveTo>
                <a:cubicBezTo>
                  <a:pt x="3308512" y="341513"/>
                  <a:pt x="3321050" y="354051"/>
                  <a:pt x="3321050" y="369516"/>
                </a:cubicBezTo>
                <a:cubicBezTo>
                  <a:pt x="3321050" y="384982"/>
                  <a:pt x="3308513" y="397520"/>
                  <a:pt x="3293046" y="397520"/>
                </a:cubicBezTo>
                <a:cubicBezTo>
                  <a:pt x="3277580" y="397520"/>
                  <a:pt x="3265042" y="384982"/>
                  <a:pt x="3265042" y="369516"/>
                </a:cubicBezTo>
                <a:cubicBezTo>
                  <a:pt x="3265042" y="354051"/>
                  <a:pt x="3277580" y="341513"/>
                  <a:pt x="3293046" y="341513"/>
                </a:cubicBezTo>
                <a:close/>
                <a:moveTo>
                  <a:pt x="4842955" y="333515"/>
                </a:moveTo>
                <a:cubicBezTo>
                  <a:pt x="4877429" y="333515"/>
                  <a:pt x="4905375" y="361461"/>
                  <a:pt x="4905375" y="395935"/>
                </a:cubicBezTo>
                <a:cubicBezTo>
                  <a:pt x="4905375" y="430408"/>
                  <a:pt x="4877429" y="458354"/>
                  <a:pt x="4842955" y="458354"/>
                </a:cubicBezTo>
                <a:cubicBezTo>
                  <a:pt x="4808481" y="458354"/>
                  <a:pt x="4780534" y="430408"/>
                  <a:pt x="4780534" y="395934"/>
                </a:cubicBezTo>
                <a:cubicBezTo>
                  <a:pt x="4780534" y="361461"/>
                  <a:pt x="4808481" y="333515"/>
                  <a:pt x="4842955" y="333515"/>
                </a:cubicBezTo>
                <a:close/>
                <a:moveTo>
                  <a:pt x="3955732" y="333447"/>
                </a:moveTo>
                <a:cubicBezTo>
                  <a:pt x="3976529" y="333447"/>
                  <a:pt x="3993388" y="350306"/>
                  <a:pt x="3993388" y="371103"/>
                </a:cubicBezTo>
                <a:cubicBezTo>
                  <a:pt x="3993388" y="391898"/>
                  <a:pt x="3976529" y="408757"/>
                  <a:pt x="3955732" y="408757"/>
                </a:cubicBezTo>
                <a:cubicBezTo>
                  <a:pt x="3934936" y="408757"/>
                  <a:pt x="3918076" y="391898"/>
                  <a:pt x="3918076" y="371103"/>
                </a:cubicBezTo>
                <a:cubicBezTo>
                  <a:pt x="3918076" y="350306"/>
                  <a:pt x="3934935" y="333447"/>
                  <a:pt x="3955732" y="333447"/>
                </a:cubicBezTo>
                <a:close/>
                <a:moveTo>
                  <a:pt x="5318697" y="328855"/>
                </a:moveTo>
                <a:cubicBezTo>
                  <a:pt x="5341387" y="328855"/>
                  <a:pt x="5359781" y="347249"/>
                  <a:pt x="5359781" y="369939"/>
                </a:cubicBezTo>
                <a:cubicBezTo>
                  <a:pt x="5359781" y="392629"/>
                  <a:pt x="5341387" y="411023"/>
                  <a:pt x="5318697" y="411023"/>
                </a:cubicBezTo>
                <a:cubicBezTo>
                  <a:pt x="5296007" y="411023"/>
                  <a:pt x="5277613" y="392629"/>
                  <a:pt x="5277613" y="369939"/>
                </a:cubicBezTo>
                <a:cubicBezTo>
                  <a:pt x="5277613" y="347249"/>
                  <a:pt x="5296007" y="328855"/>
                  <a:pt x="5318697" y="328855"/>
                </a:cubicBezTo>
                <a:close/>
                <a:moveTo>
                  <a:pt x="5044947" y="317309"/>
                </a:moveTo>
                <a:cubicBezTo>
                  <a:pt x="5060413" y="317309"/>
                  <a:pt x="5072951" y="329847"/>
                  <a:pt x="5072951" y="345312"/>
                </a:cubicBezTo>
                <a:cubicBezTo>
                  <a:pt x="5072951" y="360778"/>
                  <a:pt x="5060414" y="373316"/>
                  <a:pt x="5044947" y="373316"/>
                </a:cubicBezTo>
                <a:cubicBezTo>
                  <a:pt x="5029482" y="373316"/>
                  <a:pt x="5016944" y="360778"/>
                  <a:pt x="5016944" y="345312"/>
                </a:cubicBezTo>
                <a:cubicBezTo>
                  <a:pt x="5016944" y="329847"/>
                  <a:pt x="5029481" y="317309"/>
                  <a:pt x="5044947" y="317309"/>
                </a:cubicBezTo>
                <a:close/>
                <a:moveTo>
                  <a:pt x="2472944" y="311951"/>
                </a:moveTo>
                <a:cubicBezTo>
                  <a:pt x="2432558" y="311951"/>
                  <a:pt x="2399856" y="344654"/>
                  <a:pt x="2399856" y="385039"/>
                </a:cubicBezTo>
                <a:cubicBezTo>
                  <a:pt x="2399856" y="425425"/>
                  <a:pt x="2432558" y="458127"/>
                  <a:pt x="2472944" y="458127"/>
                </a:cubicBezTo>
                <a:cubicBezTo>
                  <a:pt x="2513330" y="458127"/>
                  <a:pt x="2546033" y="425425"/>
                  <a:pt x="2546033" y="385039"/>
                </a:cubicBezTo>
                <a:cubicBezTo>
                  <a:pt x="2546033" y="344654"/>
                  <a:pt x="2513330" y="311951"/>
                  <a:pt x="2472944" y="311951"/>
                </a:cubicBezTo>
                <a:close/>
                <a:moveTo>
                  <a:pt x="3177731" y="305240"/>
                </a:moveTo>
                <a:cubicBezTo>
                  <a:pt x="3201789" y="305240"/>
                  <a:pt x="3221292" y="324742"/>
                  <a:pt x="3221292" y="348800"/>
                </a:cubicBezTo>
                <a:cubicBezTo>
                  <a:pt x="3221292" y="372858"/>
                  <a:pt x="3201789" y="392361"/>
                  <a:pt x="3177731" y="392361"/>
                </a:cubicBezTo>
                <a:cubicBezTo>
                  <a:pt x="3153673" y="392361"/>
                  <a:pt x="3134170" y="372858"/>
                  <a:pt x="3134170" y="348800"/>
                </a:cubicBezTo>
                <a:cubicBezTo>
                  <a:pt x="3134170" y="324742"/>
                  <a:pt x="3153673" y="305240"/>
                  <a:pt x="3177731" y="305240"/>
                </a:cubicBezTo>
                <a:close/>
                <a:moveTo>
                  <a:pt x="5256021" y="305187"/>
                </a:moveTo>
                <a:cubicBezTo>
                  <a:pt x="5271487" y="305187"/>
                  <a:pt x="5284025" y="317725"/>
                  <a:pt x="5284025" y="333191"/>
                </a:cubicBezTo>
                <a:cubicBezTo>
                  <a:pt x="5284025" y="348656"/>
                  <a:pt x="5271488" y="361194"/>
                  <a:pt x="5256021" y="361194"/>
                </a:cubicBezTo>
                <a:cubicBezTo>
                  <a:pt x="5240555" y="361194"/>
                  <a:pt x="5228018" y="348656"/>
                  <a:pt x="5228018" y="333191"/>
                </a:cubicBezTo>
                <a:cubicBezTo>
                  <a:pt x="5228018" y="317725"/>
                  <a:pt x="5240555" y="305187"/>
                  <a:pt x="5256021" y="305187"/>
                </a:cubicBezTo>
                <a:close/>
                <a:moveTo>
                  <a:pt x="2963227" y="286889"/>
                </a:moveTo>
                <a:cubicBezTo>
                  <a:pt x="2984023" y="286889"/>
                  <a:pt x="3000883" y="303748"/>
                  <a:pt x="3000883" y="324544"/>
                </a:cubicBezTo>
                <a:cubicBezTo>
                  <a:pt x="3000883" y="345341"/>
                  <a:pt x="2984024" y="362199"/>
                  <a:pt x="2963227" y="362199"/>
                </a:cubicBezTo>
                <a:cubicBezTo>
                  <a:pt x="2942430" y="362199"/>
                  <a:pt x="2925571" y="345341"/>
                  <a:pt x="2925571" y="324544"/>
                </a:cubicBezTo>
                <a:cubicBezTo>
                  <a:pt x="2925571" y="303748"/>
                  <a:pt x="2942430" y="286889"/>
                  <a:pt x="2963227" y="286889"/>
                </a:cubicBezTo>
                <a:close/>
                <a:moveTo>
                  <a:pt x="2688717" y="284427"/>
                </a:moveTo>
                <a:cubicBezTo>
                  <a:pt x="2704183" y="284427"/>
                  <a:pt x="2716721" y="296965"/>
                  <a:pt x="2716721" y="312431"/>
                </a:cubicBezTo>
                <a:cubicBezTo>
                  <a:pt x="2716721" y="327895"/>
                  <a:pt x="2704183" y="340433"/>
                  <a:pt x="2688717" y="340433"/>
                </a:cubicBezTo>
                <a:cubicBezTo>
                  <a:pt x="2673251" y="340433"/>
                  <a:pt x="2660713" y="327895"/>
                  <a:pt x="2660713" y="312431"/>
                </a:cubicBezTo>
                <a:cubicBezTo>
                  <a:pt x="2660713" y="296965"/>
                  <a:pt x="2673250" y="284427"/>
                  <a:pt x="2688717" y="284427"/>
                </a:cubicBezTo>
                <a:close/>
                <a:moveTo>
                  <a:pt x="3519107" y="280743"/>
                </a:moveTo>
                <a:cubicBezTo>
                  <a:pt x="3568135" y="280743"/>
                  <a:pt x="3607880" y="320488"/>
                  <a:pt x="3607880" y="369516"/>
                </a:cubicBezTo>
                <a:cubicBezTo>
                  <a:pt x="3607880" y="418544"/>
                  <a:pt x="3568135" y="458289"/>
                  <a:pt x="3519107" y="458289"/>
                </a:cubicBezTo>
                <a:cubicBezTo>
                  <a:pt x="3470079" y="458289"/>
                  <a:pt x="3430334" y="418544"/>
                  <a:pt x="3430334" y="369516"/>
                </a:cubicBezTo>
                <a:cubicBezTo>
                  <a:pt x="3430334" y="320488"/>
                  <a:pt x="3470079" y="280743"/>
                  <a:pt x="3519107" y="280743"/>
                </a:cubicBezTo>
                <a:close/>
                <a:moveTo>
                  <a:pt x="4926012" y="277954"/>
                </a:moveTo>
                <a:cubicBezTo>
                  <a:pt x="4941478" y="277954"/>
                  <a:pt x="4954016" y="290492"/>
                  <a:pt x="4954016" y="305957"/>
                </a:cubicBezTo>
                <a:cubicBezTo>
                  <a:pt x="4954016" y="321423"/>
                  <a:pt x="4941479" y="333961"/>
                  <a:pt x="4926012" y="333961"/>
                </a:cubicBezTo>
                <a:cubicBezTo>
                  <a:pt x="4910547" y="333961"/>
                  <a:pt x="4898009" y="321423"/>
                  <a:pt x="4898009" y="305957"/>
                </a:cubicBezTo>
                <a:cubicBezTo>
                  <a:pt x="4898009" y="290492"/>
                  <a:pt x="4910546" y="277954"/>
                  <a:pt x="4926012" y="277954"/>
                </a:cubicBezTo>
                <a:close/>
                <a:moveTo>
                  <a:pt x="4086542" y="255714"/>
                </a:moveTo>
                <a:cubicBezTo>
                  <a:pt x="4107338" y="255714"/>
                  <a:pt x="4124198" y="272573"/>
                  <a:pt x="4124198" y="293370"/>
                </a:cubicBezTo>
                <a:cubicBezTo>
                  <a:pt x="4124198" y="314166"/>
                  <a:pt x="4107339" y="331025"/>
                  <a:pt x="4086542" y="331025"/>
                </a:cubicBezTo>
                <a:cubicBezTo>
                  <a:pt x="4065746" y="331025"/>
                  <a:pt x="4048886" y="314166"/>
                  <a:pt x="4048886" y="293370"/>
                </a:cubicBezTo>
                <a:cubicBezTo>
                  <a:pt x="4048886" y="272573"/>
                  <a:pt x="4065745" y="255714"/>
                  <a:pt x="4086542" y="255714"/>
                </a:cubicBezTo>
                <a:close/>
                <a:moveTo>
                  <a:pt x="5091684" y="255021"/>
                </a:moveTo>
                <a:cubicBezTo>
                  <a:pt x="5107150" y="255021"/>
                  <a:pt x="5119688" y="267559"/>
                  <a:pt x="5119688" y="283024"/>
                </a:cubicBezTo>
                <a:cubicBezTo>
                  <a:pt x="5119688" y="298490"/>
                  <a:pt x="5107151" y="311028"/>
                  <a:pt x="5091684" y="311028"/>
                </a:cubicBezTo>
                <a:cubicBezTo>
                  <a:pt x="5076218" y="311028"/>
                  <a:pt x="5063680" y="298490"/>
                  <a:pt x="5063680" y="283024"/>
                </a:cubicBezTo>
                <a:cubicBezTo>
                  <a:pt x="5063680" y="267559"/>
                  <a:pt x="5076218" y="255021"/>
                  <a:pt x="5091684" y="255021"/>
                </a:cubicBezTo>
                <a:close/>
                <a:moveTo>
                  <a:pt x="5173409" y="251857"/>
                </a:moveTo>
                <a:cubicBezTo>
                  <a:pt x="5203288" y="251857"/>
                  <a:pt x="5227511" y="276079"/>
                  <a:pt x="5227511" y="305958"/>
                </a:cubicBezTo>
                <a:cubicBezTo>
                  <a:pt x="5227511" y="335838"/>
                  <a:pt x="5203288" y="360059"/>
                  <a:pt x="5173409" y="360059"/>
                </a:cubicBezTo>
                <a:cubicBezTo>
                  <a:pt x="5143529" y="360059"/>
                  <a:pt x="5119307" y="335838"/>
                  <a:pt x="5119307" y="305958"/>
                </a:cubicBezTo>
                <a:cubicBezTo>
                  <a:pt x="5119307" y="276079"/>
                  <a:pt x="5143529" y="251857"/>
                  <a:pt x="5173409" y="251857"/>
                </a:cubicBezTo>
                <a:close/>
                <a:moveTo>
                  <a:pt x="4593590" y="249630"/>
                </a:moveTo>
                <a:cubicBezTo>
                  <a:pt x="4614386" y="249630"/>
                  <a:pt x="4631246" y="266489"/>
                  <a:pt x="4631246" y="287285"/>
                </a:cubicBezTo>
                <a:cubicBezTo>
                  <a:pt x="4631246" y="308082"/>
                  <a:pt x="4614387" y="324941"/>
                  <a:pt x="4593590" y="324941"/>
                </a:cubicBezTo>
                <a:cubicBezTo>
                  <a:pt x="4572793" y="324941"/>
                  <a:pt x="4555934" y="308082"/>
                  <a:pt x="4555934" y="287285"/>
                </a:cubicBezTo>
                <a:cubicBezTo>
                  <a:pt x="4555934" y="266489"/>
                  <a:pt x="4572793" y="249630"/>
                  <a:pt x="4593590" y="249630"/>
                </a:cubicBezTo>
                <a:close/>
                <a:moveTo>
                  <a:pt x="3071622" y="248725"/>
                </a:moveTo>
                <a:cubicBezTo>
                  <a:pt x="3095680" y="248725"/>
                  <a:pt x="3115183" y="268228"/>
                  <a:pt x="3115183" y="292286"/>
                </a:cubicBezTo>
                <a:cubicBezTo>
                  <a:pt x="3115183" y="316344"/>
                  <a:pt x="3095680" y="335846"/>
                  <a:pt x="3071622" y="335846"/>
                </a:cubicBezTo>
                <a:cubicBezTo>
                  <a:pt x="3047564" y="335846"/>
                  <a:pt x="3028061" y="316344"/>
                  <a:pt x="3028061" y="292286"/>
                </a:cubicBezTo>
                <a:cubicBezTo>
                  <a:pt x="3028061" y="268228"/>
                  <a:pt x="3047564" y="248725"/>
                  <a:pt x="3071622" y="248725"/>
                </a:cubicBezTo>
                <a:close/>
                <a:moveTo>
                  <a:pt x="3754374" y="246136"/>
                </a:moveTo>
                <a:cubicBezTo>
                  <a:pt x="3803402" y="246136"/>
                  <a:pt x="3843147" y="285881"/>
                  <a:pt x="3843147" y="334909"/>
                </a:cubicBezTo>
                <a:cubicBezTo>
                  <a:pt x="3843147" y="383937"/>
                  <a:pt x="3803402" y="423682"/>
                  <a:pt x="3754374" y="423682"/>
                </a:cubicBezTo>
                <a:cubicBezTo>
                  <a:pt x="3705346" y="423682"/>
                  <a:pt x="3665601" y="383937"/>
                  <a:pt x="3665601" y="334909"/>
                </a:cubicBezTo>
                <a:cubicBezTo>
                  <a:pt x="3665601" y="285881"/>
                  <a:pt x="3705346" y="246136"/>
                  <a:pt x="3754374" y="246136"/>
                </a:cubicBezTo>
                <a:close/>
                <a:moveTo>
                  <a:pt x="6092000" y="235953"/>
                </a:moveTo>
                <a:cubicBezTo>
                  <a:pt x="6111534" y="235953"/>
                  <a:pt x="6127369" y="251788"/>
                  <a:pt x="6127369" y="271323"/>
                </a:cubicBezTo>
                <a:cubicBezTo>
                  <a:pt x="6127369" y="290857"/>
                  <a:pt x="6111534" y="306692"/>
                  <a:pt x="6092000" y="306692"/>
                </a:cubicBezTo>
                <a:cubicBezTo>
                  <a:pt x="6072466" y="306692"/>
                  <a:pt x="6056631" y="290857"/>
                  <a:pt x="6056631" y="271323"/>
                </a:cubicBezTo>
                <a:cubicBezTo>
                  <a:pt x="6056631" y="251788"/>
                  <a:pt x="6072466" y="235953"/>
                  <a:pt x="6092000" y="235953"/>
                </a:cubicBezTo>
                <a:close/>
                <a:moveTo>
                  <a:pt x="2475040" y="231624"/>
                </a:moveTo>
                <a:cubicBezTo>
                  <a:pt x="2559685" y="231624"/>
                  <a:pt x="2628392" y="300267"/>
                  <a:pt x="2628392" y="384976"/>
                </a:cubicBezTo>
                <a:cubicBezTo>
                  <a:pt x="2628392" y="469621"/>
                  <a:pt x="2559748" y="538328"/>
                  <a:pt x="2475040" y="538328"/>
                </a:cubicBezTo>
                <a:cubicBezTo>
                  <a:pt x="2390394" y="538328"/>
                  <a:pt x="2321687" y="469684"/>
                  <a:pt x="2321687" y="384976"/>
                </a:cubicBezTo>
                <a:cubicBezTo>
                  <a:pt x="2321687" y="300331"/>
                  <a:pt x="2390331" y="231624"/>
                  <a:pt x="2475040" y="231624"/>
                </a:cubicBezTo>
                <a:close/>
                <a:moveTo>
                  <a:pt x="6174359" y="228968"/>
                </a:moveTo>
                <a:cubicBezTo>
                  <a:pt x="6189650" y="228968"/>
                  <a:pt x="6202045" y="241363"/>
                  <a:pt x="6202045" y="256654"/>
                </a:cubicBezTo>
                <a:cubicBezTo>
                  <a:pt x="6202045" y="271945"/>
                  <a:pt x="6189650" y="284340"/>
                  <a:pt x="6174359" y="284340"/>
                </a:cubicBezTo>
                <a:cubicBezTo>
                  <a:pt x="6159069" y="284340"/>
                  <a:pt x="6146674" y="271945"/>
                  <a:pt x="6146674" y="256654"/>
                </a:cubicBezTo>
                <a:cubicBezTo>
                  <a:pt x="6146674" y="241363"/>
                  <a:pt x="6159069" y="228968"/>
                  <a:pt x="6174359" y="228968"/>
                </a:cubicBezTo>
                <a:close/>
                <a:moveTo>
                  <a:pt x="3629850" y="223847"/>
                </a:moveTo>
                <a:cubicBezTo>
                  <a:pt x="3645316" y="223847"/>
                  <a:pt x="3657854" y="236385"/>
                  <a:pt x="3657854" y="251851"/>
                </a:cubicBezTo>
                <a:cubicBezTo>
                  <a:pt x="3657854" y="267316"/>
                  <a:pt x="3645317" y="279854"/>
                  <a:pt x="3629850" y="279854"/>
                </a:cubicBezTo>
                <a:cubicBezTo>
                  <a:pt x="3614385" y="279854"/>
                  <a:pt x="3601847" y="267316"/>
                  <a:pt x="3601847" y="251851"/>
                </a:cubicBezTo>
                <a:cubicBezTo>
                  <a:pt x="3601847" y="236385"/>
                  <a:pt x="3614384" y="223847"/>
                  <a:pt x="3629850" y="223847"/>
                </a:cubicBezTo>
                <a:close/>
                <a:moveTo>
                  <a:pt x="5024628" y="216862"/>
                </a:moveTo>
                <a:cubicBezTo>
                  <a:pt x="5047073" y="216862"/>
                  <a:pt x="5065268" y="235057"/>
                  <a:pt x="5065268" y="257502"/>
                </a:cubicBezTo>
                <a:cubicBezTo>
                  <a:pt x="5065268" y="279946"/>
                  <a:pt x="5047073" y="298141"/>
                  <a:pt x="5024628" y="298141"/>
                </a:cubicBezTo>
                <a:cubicBezTo>
                  <a:pt x="5002183" y="298141"/>
                  <a:pt x="4983988" y="279946"/>
                  <a:pt x="4983988" y="257502"/>
                </a:cubicBezTo>
                <a:cubicBezTo>
                  <a:pt x="4983988" y="235057"/>
                  <a:pt x="5002183" y="216862"/>
                  <a:pt x="5024628" y="216862"/>
                </a:cubicBezTo>
                <a:close/>
                <a:moveTo>
                  <a:pt x="2215705" y="215625"/>
                </a:moveTo>
                <a:cubicBezTo>
                  <a:pt x="2231171" y="215625"/>
                  <a:pt x="2243709" y="228163"/>
                  <a:pt x="2243709" y="243629"/>
                </a:cubicBezTo>
                <a:cubicBezTo>
                  <a:pt x="2243709" y="259093"/>
                  <a:pt x="2231171" y="271631"/>
                  <a:pt x="2215705" y="271631"/>
                </a:cubicBezTo>
                <a:cubicBezTo>
                  <a:pt x="2200239" y="271631"/>
                  <a:pt x="2187701" y="259093"/>
                  <a:pt x="2187701" y="243629"/>
                </a:cubicBezTo>
                <a:cubicBezTo>
                  <a:pt x="2187701" y="228163"/>
                  <a:pt x="2200238" y="215625"/>
                  <a:pt x="2215705" y="215625"/>
                </a:cubicBezTo>
                <a:close/>
                <a:moveTo>
                  <a:pt x="5993447" y="212904"/>
                </a:moveTo>
                <a:cubicBezTo>
                  <a:pt x="6014244" y="212904"/>
                  <a:pt x="6031103" y="229763"/>
                  <a:pt x="6031103" y="250560"/>
                </a:cubicBezTo>
                <a:cubicBezTo>
                  <a:pt x="6031103" y="271356"/>
                  <a:pt x="6014244" y="288214"/>
                  <a:pt x="5993447" y="288214"/>
                </a:cubicBezTo>
                <a:cubicBezTo>
                  <a:pt x="5972651" y="288214"/>
                  <a:pt x="5955791" y="271356"/>
                  <a:pt x="5955791" y="250560"/>
                </a:cubicBezTo>
                <a:cubicBezTo>
                  <a:pt x="5955791" y="229763"/>
                  <a:pt x="5972650" y="212904"/>
                  <a:pt x="5993447" y="212904"/>
                </a:cubicBezTo>
                <a:close/>
                <a:moveTo>
                  <a:pt x="4347782" y="209551"/>
                </a:moveTo>
                <a:cubicBezTo>
                  <a:pt x="4409123" y="209551"/>
                  <a:pt x="4459033" y="259462"/>
                  <a:pt x="4459033" y="320802"/>
                </a:cubicBezTo>
                <a:cubicBezTo>
                  <a:pt x="4459033" y="382143"/>
                  <a:pt x="4409123" y="432053"/>
                  <a:pt x="4347782" y="432053"/>
                </a:cubicBezTo>
                <a:cubicBezTo>
                  <a:pt x="4286441" y="432053"/>
                  <a:pt x="4236530" y="382143"/>
                  <a:pt x="4236530" y="320802"/>
                </a:cubicBezTo>
                <a:cubicBezTo>
                  <a:pt x="4236530" y="259462"/>
                  <a:pt x="4286441" y="209551"/>
                  <a:pt x="4347782" y="209551"/>
                </a:cubicBezTo>
                <a:close/>
                <a:moveTo>
                  <a:pt x="3188907" y="208783"/>
                </a:moveTo>
                <a:cubicBezTo>
                  <a:pt x="3212966" y="208783"/>
                  <a:pt x="3232468" y="228286"/>
                  <a:pt x="3232468" y="252344"/>
                </a:cubicBezTo>
                <a:cubicBezTo>
                  <a:pt x="3232468" y="276402"/>
                  <a:pt x="3212966" y="295905"/>
                  <a:pt x="3188907" y="295905"/>
                </a:cubicBezTo>
                <a:cubicBezTo>
                  <a:pt x="3164849" y="295905"/>
                  <a:pt x="3145346" y="276402"/>
                  <a:pt x="3145346" y="252344"/>
                </a:cubicBezTo>
                <a:cubicBezTo>
                  <a:pt x="3145346" y="228286"/>
                  <a:pt x="3164849" y="208783"/>
                  <a:pt x="3188907" y="208783"/>
                </a:cubicBezTo>
                <a:close/>
                <a:moveTo>
                  <a:pt x="3420492" y="208344"/>
                </a:moveTo>
                <a:cubicBezTo>
                  <a:pt x="3435957" y="208344"/>
                  <a:pt x="3448495" y="220882"/>
                  <a:pt x="3448495" y="236347"/>
                </a:cubicBezTo>
                <a:cubicBezTo>
                  <a:pt x="3448495" y="251813"/>
                  <a:pt x="3435958" y="264351"/>
                  <a:pt x="3420492" y="264351"/>
                </a:cubicBezTo>
                <a:cubicBezTo>
                  <a:pt x="3405026" y="264351"/>
                  <a:pt x="3392488" y="251813"/>
                  <a:pt x="3392488" y="236347"/>
                </a:cubicBezTo>
                <a:cubicBezTo>
                  <a:pt x="3392488" y="220882"/>
                  <a:pt x="3405025" y="208344"/>
                  <a:pt x="3420492" y="208344"/>
                </a:cubicBezTo>
                <a:close/>
                <a:moveTo>
                  <a:pt x="3309810" y="205608"/>
                </a:moveTo>
                <a:cubicBezTo>
                  <a:pt x="3330607" y="205608"/>
                  <a:pt x="3347466" y="222467"/>
                  <a:pt x="3347466" y="243263"/>
                </a:cubicBezTo>
                <a:cubicBezTo>
                  <a:pt x="3347466" y="264059"/>
                  <a:pt x="3330607" y="280918"/>
                  <a:pt x="3309810" y="280918"/>
                </a:cubicBezTo>
                <a:cubicBezTo>
                  <a:pt x="3289014" y="280918"/>
                  <a:pt x="3272154" y="264059"/>
                  <a:pt x="3272154" y="243263"/>
                </a:cubicBezTo>
                <a:cubicBezTo>
                  <a:pt x="3272154" y="222467"/>
                  <a:pt x="3289013" y="205608"/>
                  <a:pt x="3309810" y="205608"/>
                </a:cubicBezTo>
                <a:close/>
                <a:moveTo>
                  <a:pt x="2809113" y="196022"/>
                </a:moveTo>
                <a:cubicBezTo>
                  <a:pt x="2850461" y="196022"/>
                  <a:pt x="2883980" y="229540"/>
                  <a:pt x="2883980" y="270888"/>
                </a:cubicBezTo>
                <a:cubicBezTo>
                  <a:pt x="2883980" y="312235"/>
                  <a:pt x="2850461" y="345753"/>
                  <a:pt x="2809113" y="345753"/>
                </a:cubicBezTo>
                <a:cubicBezTo>
                  <a:pt x="2767766" y="345753"/>
                  <a:pt x="2734247" y="312235"/>
                  <a:pt x="2734247" y="270888"/>
                </a:cubicBezTo>
                <a:cubicBezTo>
                  <a:pt x="2734247" y="229540"/>
                  <a:pt x="2767766" y="196022"/>
                  <a:pt x="2809113" y="196022"/>
                </a:cubicBezTo>
                <a:close/>
                <a:moveTo>
                  <a:pt x="5890197" y="190615"/>
                </a:moveTo>
                <a:cubicBezTo>
                  <a:pt x="5905488" y="190615"/>
                  <a:pt x="5917883" y="203010"/>
                  <a:pt x="5917883" y="218301"/>
                </a:cubicBezTo>
                <a:cubicBezTo>
                  <a:pt x="5917883" y="233592"/>
                  <a:pt x="5905488" y="245987"/>
                  <a:pt x="5890197" y="245987"/>
                </a:cubicBezTo>
                <a:cubicBezTo>
                  <a:pt x="5874907" y="245987"/>
                  <a:pt x="5862512" y="233592"/>
                  <a:pt x="5862512" y="218301"/>
                </a:cubicBezTo>
                <a:cubicBezTo>
                  <a:pt x="5862512" y="203010"/>
                  <a:pt x="5874907" y="190615"/>
                  <a:pt x="5890197" y="190615"/>
                </a:cubicBezTo>
                <a:close/>
                <a:moveTo>
                  <a:pt x="5228336" y="189302"/>
                </a:moveTo>
                <a:cubicBezTo>
                  <a:pt x="5243802" y="189302"/>
                  <a:pt x="5256340" y="201840"/>
                  <a:pt x="5256340" y="217304"/>
                </a:cubicBezTo>
                <a:cubicBezTo>
                  <a:pt x="5256340" y="232770"/>
                  <a:pt x="5243803" y="245308"/>
                  <a:pt x="5228336" y="245308"/>
                </a:cubicBezTo>
                <a:cubicBezTo>
                  <a:pt x="5212871" y="245308"/>
                  <a:pt x="5200333" y="232770"/>
                  <a:pt x="5200333" y="217304"/>
                </a:cubicBezTo>
                <a:cubicBezTo>
                  <a:pt x="5200333" y="201840"/>
                  <a:pt x="5212870" y="189302"/>
                  <a:pt x="5228336" y="189302"/>
                </a:cubicBezTo>
                <a:close/>
                <a:moveTo>
                  <a:pt x="4349877" y="186628"/>
                </a:moveTo>
                <a:cubicBezTo>
                  <a:pt x="4274757" y="186628"/>
                  <a:pt x="4213670" y="247714"/>
                  <a:pt x="4213670" y="322834"/>
                </a:cubicBezTo>
                <a:cubicBezTo>
                  <a:pt x="4213670" y="397953"/>
                  <a:pt x="4274757" y="459040"/>
                  <a:pt x="4349877" y="459040"/>
                </a:cubicBezTo>
                <a:cubicBezTo>
                  <a:pt x="4424998" y="459040"/>
                  <a:pt x="4486085" y="397953"/>
                  <a:pt x="4486085" y="322834"/>
                </a:cubicBezTo>
                <a:cubicBezTo>
                  <a:pt x="4486085" y="247714"/>
                  <a:pt x="4424998" y="186628"/>
                  <a:pt x="4349877" y="186628"/>
                </a:cubicBezTo>
                <a:close/>
                <a:moveTo>
                  <a:pt x="5468112" y="183695"/>
                </a:moveTo>
                <a:cubicBezTo>
                  <a:pt x="5483402" y="183695"/>
                  <a:pt x="5495798" y="196090"/>
                  <a:pt x="5495798" y="211380"/>
                </a:cubicBezTo>
                <a:cubicBezTo>
                  <a:pt x="5495798" y="226671"/>
                  <a:pt x="5483402" y="239066"/>
                  <a:pt x="5468112" y="239066"/>
                </a:cubicBezTo>
                <a:cubicBezTo>
                  <a:pt x="5452821" y="239066"/>
                  <a:pt x="5440426" y="226671"/>
                  <a:pt x="5440426" y="211380"/>
                </a:cubicBezTo>
                <a:cubicBezTo>
                  <a:pt x="5440426" y="196090"/>
                  <a:pt x="5452821" y="183695"/>
                  <a:pt x="5468112" y="183695"/>
                </a:cubicBezTo>
                <a:close/>
                <a:moveTo>
                  <a:pt x="4948110" y="183076"/>
                </a:moveTo>
                <a:cubicBezTo>
                  <a:pt x="4968907" y="183076"/>
                  <a:pt x="4985766" y="199935"/>
                  <a:pt x="4985766" y="220731"/>
                </a:cubicBezTo>
                <a:cubicBezTo>
                  <a:pt x="4985766" y="241528"/>
                  <a:pt x="4968907" y="258387"/>
                  <a:pt x="4948110" y="258387"/>
                </a:cubicBezTo>
                <a:cubicBezTo>
                  <a:pt x="4927314" y="258387"/>
                  <a:pt x="4910454" y="241528"/>
                  <a:pt x="4910454" y="220731"/>
                </a:cubicBezTo>
                <a:cubicBezTo>
                  <a:pt x="4910454" y="199935"/>
                  <a:pt x="4927313" y="183076"/>
                  <a:pt x="4948110" y="183076"/>
                </a:cubicBezTo>
                <a:close/>
                <a:moveTo>
                  <a:pt x="3532949" y="168531"/>
                </a:moveTo>
                <a:cubicBezTo>
                  <a:pt x="3548415" y="168531"/>
                  <a:pt x="3560953" y="181069"/>
                  <a:pt x="3560953" y="196535"/>
                </a:cubicBezTo>
                <a:cubicBezTo>
                  <a:pt x="3560953" y="212000"/>
                  <a:pt x="3548416" y="224537"/>
                  <a:pt x="3532949" y="224537"/>
                </a:cubicBezTo>
                <a:cubicBezTo>
                  <a:pt x="3517484" y="224537"/>
                  <a:pt x="3504946" y="212000"/>
                  <a:pt x="3504946" y="196535"/>
                </a:cubicBezTo>
                <a:cubicBezTo>
                  <a:pt x="3504946" y="181069"/>
                  <a:pt x="3517483" y="168531"/>
                  <a:pt x="3532949" y="168531"/>
                </a:cubicBezTo>
                <a:close/>
                <a:moveTo>
                  <a:pt x="5112195" y="165495"/>
                </a:moveTo>
                <a:cubicBezTo>
                  <a:pt x="5134885" y="165495"/>
                  <a:pt x="5153279" y="183889"/>
                  <a:pt x="5153279" y="206579"/>
                </a:cubicBezTo>
                <a:cubicBezTo>
                  <a:pt x="5153279" y="229269"/>
                  <a:pt x="5134885" y="247663"/>
                  <a:pt x="5112195" y="247663"/>
                </a:cubicBezTo>
                <a:cubicBezTo>
                  <a:pt x="5089505" y="247663"/>
                  <a:pt x="5071111" y="229269"/>
                  <a:pt x="5071111" y="206579"/>
                </a:cubicBezTo>
                <a:cubicBezTo>
                  <a:pt x="5071111" y="183889"/>
                  <a:pt x="5089505" y="165495"/>
                  <a:pt x="5112195" y="165495"/>
                </a:cubicBezTo>
                <a:close/>
                <a:moveTo>
                  <a:pt x="5355082" y="165363"/>
                </a:moveTo>
                <a:cubicBezTo>
                  <a:pt x="5384961" y="165363"/>
                  <a:pt x="5409184" y="189585"/>
                  <a:pt x="5409184" y="219465"/>
                </a:cubicBezTo>
                <a:cubicBezTo>
                  <a:pt x="5409184" y="249344"/>
                  <a:pt x="5384961" y="273566"/>
                  <a:pt x="5355082" y="273566"/>
                </a:cubicBezTo>
                <a:cubicBezTo>
                  <a:pt x="5325202" y="273566"/>
                  <a:pt x="5300979" y="249344"/>
                  <a:pt x="5300979" y="219465"/>
                </a:cubicBezTo>
                <a:cubicBezTo>
                  <a:pt x="5300979" y="189585"/>
                  <a:pt x="5325202" y="165363"/>
                  <a:pt x="5355082" y="165363"/>
                </a:cubicBezTo>
                <a:close/>
                <a:moveTo>
                  <a:pt x="5573014" y="164791"/>
                </a:moveTo>
                <a:cubicBezTo>
                  <a:pt x="5588305" y="164791"/>
                  <a:pt x="5600700" y="177186"/>
                  <a:pt x="5600700" y="192477"/>
                </a:cubicBezTo>
                <a:cubicBezTo>
                  <a:pt x="5600700" y="207768"/>
                  <a:pt x="5588305" y="220163"/>
                  <a:pt x="5573014" y="220163"/>
                </a:cubicBezTo>
                <a:cubicBezTo>
                  <a:pt x="5557723" y="220163"/>
                  <a:pt x="5545328" y="207768"/>
                  <a:pt x="5545328" y="192477"/>
                </a:cubicBezTo>
                <a:cubicBezTo>
                  <a:pt x="5545328" y="177186"/>
                  <a:pt x="5557723" y="164791"/>
                  <a:pt x="5573014" y="164791"/>
                </a:cubicBezTo>
                <a:close/>
                <a:moveTo>
                  <a:pt x="4349877" y="157037"/>
                </a:moveTo>
                <a:cubicBezTo>
                  <a:pt x="4441318" y="157037"/>
                  <a:pt x="4515676" y="231395"/>
                  <a:pt x="4515676" y="322834"/>
                </a:cubicBezTo>
                <a:cubicBezTo>
                  <a:pt x="4515676" y="414273"/>
                  <a:pt x="4441318" y="488631"/>
                  <a:pt x="4349877" y="488631"/>
                </a:cubicBezTo>
                <a:cubicBezTo>
                  <a:pt x="4258437" y="488631"/>
                  <a:pt x="4184079" y="414273"/>
                  <a:pt x="4184079" y="322834"/>
                </a:cubicBezTo>
                <a:cubicBezTo>
                  <a:pt x="4184079" y="231395"/>
                  <a:pt x="4258437" y="157037"/>
                  <a:pt x="4349877" y="157037"/>
                </a:cubicBezTo>
                <a:close/>
                <a:moveTo>
                  <a:pt x="2976499" y="152969"/>
                </a:moveTo>
                <a:cubicBezTo>
                  <a:pt x="3006378" y="152969"/>
                  <a:pt x="3030601" y="177191"/>
                  <a:pt x="3030601" y="207071"/>
                </a:cubicBezTo>
                <a:cubicBezTo>
                  <a:pt x="3030601" y="236951"/>
                  <a:pt x="3006378" y="261172"/>
                  <a:pt x="2976499" y="261172"/>
                </a:cubicBezTo>
                <a:cubicBezTo>
                  <a:pt x="2946619" y="261172"/>
                  <a:pt x="2922397" y="236951"/>
                  <a:pt x="2922397" y="207071"/>
                </a:cubicBezTo>
                <a:cubicBezTo>
                  <a:pt x="2922397" y="177191"/>
                  <a:pt x="2946619" y="152969"/>
                  <a:pt x="2976499" y="152969"/>
                </a:cubicBezTo>
                <a:close/>
                <a:moveTo>
                  <a:pt x="6121146" y="151245"/>
                </a:moveTo>
                <a:cubicBezTo>
                  <a:pt x="6136437" y="151245"/>
                  <a:pt x="6148832" y="163640"/>
                  <a:pt x="6148832" y="178931"/>
                </a:cubicBezTo>
                <a:cubicBezTo>
                  <a:pt x="6148832" y="194222"/>
                  <a:pt x="6136437" y="206616"/>
                  <a:pt x="6121146" y="206616"/>
                </a:cubicBezTo>
                <a:cubicBezTo>
                  <a:pt x="6105856" y="206616"/>
                  <a:pt x="6093461" y="194222"/>
                  <a:pt x="6093461" y="178931"/>
                </a:cubicBezTo>
                <a:cubicBezTo>
                  <a:pt x="6093461" y="163640"/>
                  <a:pt x="6105856" y="151245"/>
                  <a:pt x="6121146" y="151245"/>
                </a:cubicBezTo>
                <a:close/>
                <a:moveTo>
                  <a:pt x="3948938" y="143766"/>
                </a:moveTo>
                <a:cubicBezTo>
                  <a:pt x="3989795" y="143766"/>
                  <a:pt x="4022916" y="176887"/>
                  <a:pt x="4022916" y="217743"/>
                </a:cubicBezTo>
                <a:cubicBezTo>
                  <a:pt x="4022916" y="258599"/>
                  <a:pt x="3989795" y="291720"/>
                  <a:pt x="3948938" y="291720"/>
                </a:cubicBezTo>
                <a:cubicBezTo>
                  <a:pt x="3908082" y="291720"/>
                  <a:pt x="3874961" y="258599"/>
                  <a:pt x="3874961" y="217743"/>
                </a:cubicBezTo>
                <a:cubicBezTo>
                  <a:pt x="3874961" y="176887"/>
                  <a:pt x="3908082" y="143766"/>
                  <a:pt x="3948938" y="143766"/>
                </a:cubicBezTo>
                <a:close/>
                <a:moveTo>
                  <a:pt x="5816727" y="139562"/>
                </a:moveTo>
                <a:cubicBezTo>
                  <a:pt x="5832018" y="139562"/>
                  <a:pt x="5844413" y="151957"/>
                  <a:pt x="5844413" y="167248"/>
                </a:cubicBezTo>
                <a:cubicBezTo>
                  <a:pt x="5844413" y="182538"/>
                  <a:pt x="5832018" y="194933"/>
                  <a:pt x="5816727" y="194933"/>
                </a:cubicBezTo>
                <a:cubicBezTo>
                  <a:pt x="5801436" y="194933"/>
                  <a:pt x="5789041" y="182538"/>
                  <a:pt x="5789041" y="167248"/>
                </a:cubicBezTo>
                <a:cubicBezTo>
                  <a:pt x="5789041" y="151957"/>
                  <a:pt x="5801436" y="139562"/>
                  <a:pt x="5816727" y="139562"/>
                </a:cubicBezTo>
                <a:close/>
                <a:moveTo>
                  <a:pt x="3749230" y="131201"/>
                </a:moveTo>
                <a:cubicBezTo>
                  <a:pt x="3770026" y="131201"/>
                  <a:pt x="3786886" y="148060"/>
                  <a:pt x="3786886" y="168857"/>
                </a:cubicBezTo>
                <a:cubicBezTo>
                  <a:pt x="3786886" y="189652"/>
                  <a:pt x="3770027" y="206511"/>
                  <a:pt x="3749230" y="206511"/>
                </a:cubicBezTo>
                <a:cubicBezTo>
                  <a:pt x="3728434" y="206511"/>
                  <a:pt x="3711574" y="189652"/>
                  <a:pt x="3711574" y="168856"/>
                </a:cubicBezTo>
                <a:cubicBezTo>
                  <a:pt x="3711574" y="148060"/>
                  <a:pt x="3728433" y="131201"/>
                  <a:pt x="3749230" y="131201"/>
                </a:cubicBezTo>
                <a:close/>
                <a:moveTo>
                  <a:pt x="3131629" y="131194"/>
                </a:moveTo>
                <a:cubicBezTo>
                  <a:pt x="3152425" y="131194"/>
                  <a:pt x="3169285" y="148053"/>
                  <a:pt x="3169285" y="168849"/>
                </a:cubicBezTo>
                <a:cubicBezTo>
                  <a:pt x="3169285" y="189645"/>
                  <a:pt x="3152426" y="206504"/>
                  <a:pt x="3131629" y="206504"/>
                </a:cubicBezTo>
                <a:cubicBezTo>
                  <a:pt x="3110833" y="206504"/>
                  <a:pt x="3093973" y="189645"/>
                  <a:pt x="3093973" y="168848"/>
                </a:cubicBezTo>
                <a:cubicBezTo>
                  <a:pt x="3093973" y="148053"/>
                  <a:pt x="3110832" y="131194"/>
                  <a:pt x="3131629" y="131194"/>
                </a:cubicBezTo>
                <a:close/>
                <a:moveTo>
                  <a:pt x="2129790" y="131192"/>
                </a:moveTo>
                <a:cubicBezTo>
                  <a:pt x="2145255" y="131192"/>
                  <a:pt x="2157793" y="143730"/>
                  <a:pt x="2157793" y="159195"/>
                </a:cubicBezTo>
                <a:cubicBezTo>
                  <a:pt x="2157793" y="174661"/>
                  <a:pt x="2145256" y="187199"/>
                  <a:pt x="2129790" y="187199"/>
                </a:cubicBezTo>
                <a:cubicBezTo>
                  <a:pt x="2114324" y="187199"/>
                  <a:pt x="2101786" y="174661"/>
                  <a:pt x="2101786" y="159195"/>
                </a:cubicBezTo>
                <a:cubicBezTo>
                  <a:pt x="2101786" y="143730"/>
                  <a:pt x="2114323" y="131192"/>
                  <a:pt x="2129790" y="131192"/>
                </a:cubicBezTo>
                <a:close/>
                <a:moveTo>
                  <a:pt x="1960817" y="126951"/>
                </a:moveTo>
                <a:cubicBezTo>
                  <a:pt x="2057751" y="126951"/>
                  <a:pt x="2136331" y="205530"/>
                  <a:pt x="2136331" y="302463"/>
                </a:cubicBezTo>
                <a:cubicBezTo>
                  <a:pt x="2136331" y="399396"/>
                  <a:pt x="2057751" y="477975"/>
                  <a:pt x="1960817" y="477975"/>
                </a:cubicBezTo>
                <a:cubicBezTo>
                  <a:pt x="1863884" y="477975"/>
                  <a:pt x="1785303" y="399396"/>
                  <a:pt x="1785303" y="302463"/>
                </a:cubicBezTo>
                <a:cubicBezTo>
                  <a:pt x="1785303" y="205530"/>
                  <a:pt x="1863884" y="126951"/>
                  <a:pt x="1960817" y="126951"/>
                </a:cubicBezTo>
                <a:close/>
                <a:moveTo>
                  <a:pt x="4775010" y="120325"/>
                </a:moveTo>
                <a:cubicBezTo>
                  <a:pt x="4741292" y="120325"/>
                  <a:pt x="4713923" y="147693"/>
                  <a:pt x="4713923" y="181412"/>
                </a:cubicBezTo>
                <a:cubicBezTo>
                  <a:pt x="4713923" y="215129"/>
                  <a:pt x="4741292" y="242498"/>
                  <a:pt x="4775010" y="242498"/>
                </a:cubicBezTo>
                <a:cubicBezTo>
                  <a:pt x="4808728" y="242498"/>
                  <a:pt x="4836097" y="215129"/>
                  <a:pt x="4836097" y="181412"/>
                </a:cubicBezTo>
                <a:cubicBezTo>
                  <a:pt x="4836097" y="147693"/>
                  <a:pt x="4808728" y="120325"/>
                  <a:pt x="4775010" y="120325"/>
                </a:cubicBezTo>
                <a:close/>
                <a:moveTo>
                  <a:pt x="5732908" y="112448"/>
                </a:moveTo>
                <a:cubicBezTo>
                  <a:pt x="5752442" y="112448"/>
                  <a:pt x="5768277" y="128283"/>
                  <a:pt x="5768277" y="147818"/>
                </a:cubicBezTo>
                <a:cubicBezTo>
                  <a:pt x="5768277" y="167352"/>
                  <a:pt x="5752442" y="183187"/>
                  <a:pt x="5732908" y="183187"/>
                </a:cubicBezTo>
                <a:cubicBezTo>
                  <a:pt x="5713374" y="183187"/>
                  <a:pt x="5697539" y="167352"/>
                  <a:pt x="5697539" y="147818"/>
                </a:cubicBezTo>
                <a:cubicBezTo>
                  <a:pt x="5697539" y="128283"/>
                  <a:pt x="5713374" y="112448"/>
                  <a:pt x="5732908" y="112448"/>
                </a:cubicBezTo>
                <a:close/>
                <a:moveTo>
                  <a:pt x="4979225" y="105298"/>
                </a:moveTo>
                <a:cubicBezTo>
                  <a:pt x="5001916" y="105298"/>
                  <a:pt x="5020310" y="123692"/>
                  <a:pt x="5020310" y="146382"/>
                </a:cubicBezTo>
                <a:cubicBezTo>
                  <a:pt x="5020310" y="169072"/>
                  <a:pt x="5001916" y="187466"/>
                  <a:pt x="4979225" y="187466"/>
                </a:cubicBezTo>
                <a:cubicBezTo>
                  <a:pt x="4956535" y="187466"/>
                  <a:pt x="4938141" y="169072"/>
                  <a:pt x="4938141" y="146382"/>
                </a:cubicBezTo>
                <a:cubicBezTo>
                  <a:pt x="4938141" y="123692"/>
                  <a:pt x="4956535" y="105298"/>
                  <a:pt x="4979225" y="105298"/>
                </a:cubicBezTo>
                <a:close/>
                <a:moveTo>
                  <a:pt x="5505323" y="103260"/>
                </a:moveTo>
                <a:cubicBezTo>
                  <a:pt x="5520613" y="103260"/>
                  <a:pt x="5533009" y="115655"/>
                  <a:pt x="5533009" y="130946"/>
                </a:cubicBezTo>
                <a:cubicBezTo>
                  <a:pt x="5533009" y="146237"/>
                  <a:pt x="5520613" y="158632"/>
                  <a:pt x="5505323" y="158632"/>
                </a:cubicBezTo>
                <a:cubicBezTo>
                  <a:pt x="5490032" y="158632"/>
                  <a:pt x="5477637" y="146237"/>
                  <a:pt x="5477637" y="130946"/>
                </a:cubicBezTo>
                <a:cubicBezTo>
                  <a:pt x="5477637" y="115655"/>
                  <a:pt x="5490032" y="103260"/>
                  <a:pt x="5505323" y="103260"/>
                </a:cubicBezTo>
                <a:close/>
                <a:moveTo>
                  <a:pt x="6053455" y="89714"/>
                </a:moveTo>
                <a:cubicBezTo>
                  <a:pt x="6068746" y="89714"/>
                  <a:pt x="6081141" y="102109"/>
                  <a:pt x="6081141" y="117400"/>
                </a:cubicBezTo>
                <a:cubicBezTo>
                  <a:pt x="6081141" y="132691"/>
                  <a:pt x="6068746" y="145086"/>
                  <a:pt x="6053455" y="145086"/>
                </a:cubicBezTo>
                <a:cubicBezTo>
                  <a:pt x="6038165" y="145086"/>
                  <a:pt x="6025769" y="132691"/>
                  <a:pt x="6025769" y="117400"/>
                </a:cubicBezTo>
                <a:cubicBezTo>
                  <a:pt x="6025769" y="102109"/>
                  <a:pt x="6038165" y="89714"/>
                  <a:pt x="6053455" y="89714"/>
                </a:cubicBezTo>
                <a:close/>
                <a:moveTo>
                  <a:pt x="4566158" y="89210"/>
                </a:moveTo>
                <a:cubicBezTo>
                  <a:pt x="4596037" y="89210"/>
                  <a:pt x="4620260" y="113432"/>
                  <a:pt x="4620260" y="143312"/>
                </a:cubicBezTo>
                <a:cubicBezTo>
                  <a:pt x="4620260" y="173191"/>
                  <a:pt x="4596037" y="197413"/>
                  <a:pt x="4566158" y="197413"/>
                </a:cubicBezTo>
                <a:cubicBezTo>
                  <a:pt x="4536278" y="197413"/>
                  <a:pt x="4512056" y="173191"/>
                  <a:pt x="4512056" y="143312"/>
                </a:cubicBezTo>
                <a:cubicBezTo>
                  <a:pt x="4512056" y="113432"/>
                  <a:pt x="4536278" y="89210"/>
                  <a:pt x="4566158" y="89210"/>
                </a:cubicBezTo>
                <a:close/>
                <a:moveTo>
                  <a:pt x="2617534" y="87452"/>
                </a:moveTo>
                <a:cubicBezTo>
                  <a:pt x="2637068" y="87452"/>
                  <a:pt x="2652903" y="103287"/>
                  <a:pt x="2652903" y="122821"/>
                </a:cubicBezTo>
                <a:cubicBezTo>
                  <a:pt x="2652903" y="142355"/>
                  <a:pt x="2637068" y="158190"/>
                  <a:pt x="2617534" y="158190"/>
                </a:cubicBezTo>
                <a:cubicBezTo>
                  <a:pt x="2598000" y="158190"/>
                  <a:pt x="2582165" y="142355"/>
                  <a:pt x="2582165" y="122821"/>
                </a:cubicBezTo>
                <a:cubicBezTo>
                  <a:pt x="2582165" y="103287"/>
                  <a:pt x="2598000" y="87452"/>
                  <a:pt x="2617534" y="87452"/>
                </a:cubicBezTo>
                <a:close/>
                <a:moveTo>
                  <a:pt x="3442018" y="83308"/>
                </a:moveTo>
                <a:cubicBezTo>
                  <a:pt x="3461551" y="83308"/>
                  <a:pt x="3477387" y="99143"/>
                  <a:pt x="3477387" y="118678"/>
                </a:cubicBezTo>
                <a:cubicBezTo>
                  <a:pt x="3477387" y="138212"/>
                  <a:pt x="3461551" y="154047"/>
                  <a:pt x="3442018" y="154047"/>
                </a:cubicBezTo>
                <a:cubicBezTo>
                  <a:pt x="3422484" y="154047"/>
                  <a:pt x="3406649" y="138212"/>
                  <a:pt x="3406649" y="118678"/>
                </a:cubicBezTo>
                <a:cubicBezTo>
                  <a:pt x="3406649" y="99143"/>
                  <a:pt x="3422484" y="83308"/>
                  <a:pt x="3442018" y="83308"/>
                </a:cubicBezTo>
                <a:close/>
                <a:moveTo>
                  <a:pt x="3315018" y="80705"/>
                </a:moveTo>
                <a:cubicBezTo>
                  <a:pt x="3344898" y="80705"/>
                  <a:pt x="3369120" y="104927"/>
                  <a:pt x="3369120" y="134807"/>
                </a:cubicBezTo>
                <a:cubicBezTo>
                  <a:pt x="3369120" y="164687"/>
                  <a:pt x="3344898" y="188908"/>
                  <a:pt x="3315018" y="188908"/>
                </a:cubicBezTo>
                <a:cubicBezTo>
                  <a:pt x="3285139" y="188908"/>
                  <a:pt x="3260916" y="164687"/>
                  <a:pt x="3260916" y="134807"/>
                </a:cubicBezTo>
                <a:cubicBezTo>
                  <a:pt x="3260916" y="104927"/>
                  <a:pt x="3285139" y="80705"/>
                  <a:pt x="3315018" y="80705"/>
                </a:cubicBezTo>
                <a:close/>
                <a:moveTo>
                  <a:pt x="5954776" y="80317"/>
                </a:moveTo>
                <a:cubicBezTo>
                  <a:pt x="5977467" y="80317"/>
                  <a:pt x="5995861" y="98711"/>
                  <a:pt x="5995861" y="121401"/>
                </a:cubicBezTo>
                <a:cubicBezTo>
                  <a:pt x="5995861" y="144091"/>
                  <a:pt x="5977467" y="162485"/>
                  <a:pt x="5954776" y="162485"/>
                </a:cubicBezTo>
                <a:cubicBezTo>
                  <a:pt x="5932086" y="162485"/>
                  <a:pt x="5913692" y="144091"/>
                  <a:pt x="5913692" y="121401"/>
                </a:cubicBezTo>
                <a:cubicBezTo>
                  <a:pt x="5913692" y="98711"/>
                  <a:pt x="5932086" y="80317"/>
                  <a:pt x="5954776" y="80317"/>
                </a:cubicBezTo>
                <a:close/>
                <a:moveTo>
                  <a:pt x="5421504" y="76147"/>
                </a:moveTo>
                <a:cubicBezTo>
                  <a:pt x="5441037" y="76147"/>
                  <a:pt x="5456873" y="91982"/>
                  <a:pt x="5456873" y="111516"/>
                </a:cubicBezTo>
                <a:cubicBezTo>
                  <a:pt x="5456873" y="131051"/>
                  <a:pt x="5441037" y="146886"/>
                  <a:pt x="5421504" y="146886"/>
                </a:cubicBezTo>
                <a:cubicBezTo>
                  <a:pt x="5401970" y="146886"/>
                  <a:pt x="5386134" y="131051"/>
                  <a:pt x="5386134" y="111516"/>
                </a:cubicBezTo>
                <a:cubicBezTo>
                  <a:pt x="5386134" y="91982"/>
                  <a:pt x="5401970" y="76147"/>
                  <a:pt x="5421504" y="76147"/>
                </a:cubicBezTo>
                <a:close/>
                <a:moveTo>
                  <a:pt x="4455541" y="70626"/>
                </a:moveTo>
                <a:cubicBezTo>
                  <a:pt x="4476337" y="70626"/>
                  <a:pt x="4493197" y="87485"/>
                  <a:pt x="4493197" y="108282"/>
                </a:cubicBezTo>
                <a:cubicBezTo>
                  <a:pt x="4493197" y="129077"/>
                  <a:pt x="4476338" y="145936"/>
                  <a:pt x="4455541" y="145936"/>
                </a:cubicBezTo>
                <a:cubicBezTo>
                  <a:pt x="4434744" y="145936"/>
                  <a:pt x="4417885" y="129077"/>
                  <a:pt x="4417885" y="108282"/>
                </a:cubicBezTo>
                <a:cubicBezTo>
                  <a:pt x="4417885" y="87485"/>
                  <a:pt x="4434744" y="70626"/>
                  <a:pt x="4455541" y="70626"/>
                </a:cubicBezTo>
                <a:close/>
                <a:moveTo>
                  <a:pt x="6196966" y="70337"/>
                </a:moveTo>
                <a:cubicBezTo>
                  <a:pt x="6212431" y="70337"/>
                  <a:pt x="6224969" y="82875"/>
                  <a:pt x="6224969" y="98340"/>
                </a:cubicBezTo>
                <a:cubicBezTo>
                  <a:pt x="6224969" y="113806"/>
                  <a:pt x="6212432" y="126344"/>
                  <a:pt x="6196966" y="126344"/>
                </a:cubicBezTo>
                <a:cubicBezTo>
                  <a:pt x="6181500" y="126344"/>
                  <a:pt x="6168962" y="113806"/>
                  <a:pt x="6168962" y="98340"/>
                </a:cubicBezTo>
                <a:cubicBezTo>
                  <a:pt x="6168962" y="82875"/>
                  <a:pt x="6181499" y="70337"/>
                  <a:pt x="6196966" y="70337"/>
                </a:cubicBezTo>
                <a:close/>
                <a:moveTo>
                  <a:pt x="5126673" y="63645"/>
                </a:moveTo>
                <a:cubicBezTo>
                  <a:pt x="5149679" y="63645"/>
                  <a:pt x="5168329" y="82295"/>
                  <a:pt x="5168329" y="105301"/>
                </a:cubicBezTo>
                <a:cubicBezTo>
                  <a:pt x="5168329" y="128306"/>
                  <a:pt x="5149679" y="146956"/>
                  <a:pt x="5126673" y="146956"/>
                </a:cubicBezTo>
                <a:cubicBezTo>
                  <a:pt x="5103666" y="146956"/>
                  <a:pt x="5085016" y="128306"/>
                  <a:pt x="5085016" y="105301"/>
                </a:cubicBezTo>
                <a:cubicBezTo>
                  <a:pt x="5085016" y="82295"/>
                  <a:pt x="5103666" y="63645"/>
                  <a:pt x="5126673" y="63645"/>
                </a:cubicBezTo>
                <a:close/>
                <a:moveTo>
                  <a:pt x="4366831" y="60204"/>
                </a:moveTo>
                <a:cubicBezTo>
                  <a:pt x="4387627" y="60204"/>
                  <a:pt x="4404487" y="77063"/>
                  <a:pt x="4404487" y="97860"/>
                </a:cubicBezTo>
                <a:cubicBezTo>
                  <a:pt x="4404487" y="118656"/>
                  <a:pt x="4387628" y="135515"/>
                  <a:pt x="4366831" y="135515"/>
                </a:cubicBezTo>
                <a:cubicBezTo>
                  <a:pt x="4346035" y="135515"/>
                  <a:pt x="4329175" y="118656"/>
                  <a:pt x="4329175" y="97860"/>
                </a:cubicBezTo>
                <a:cubicBezTo>
                  <a:pt x="4329175" y="77063"/>
                  <a:pt x="4346034" y="60204"/>
                  <a:pt x="4366831" y="60204"/>
                </a:cubicBezTo>
                <a:close/>
                <a:moveTo>
                  <a:pt x="5277232" y="59489"/>
                </a:moveTo>
                <a:cubicBezTo>
                  <a:pt x="5296765" y="59489"/>
                  <a:pt x="5312601" y="75324"/>
                  <a:pt x="5312601" y="94859"/>
                </a:cubicBezTo>
                <a:cubicBezTo>
                  <a:pt x="5312601" y="114393"/>
                  <a:pt x="5296765" y="130227"/>
                  <a:pt x="5277232" y="130227"/>
                </a:cubicBezTo>
                <a:cubicBezTo>
                  <a:pt x="5257698" y="130227"/>
                  <a:pt x="5241863" y="114393"/>
                  <a:pt x="5241863" y="94859"/>
                </a:cubicBezTo>
                <a:cubicBezTo>
                  <a:pt x="5241863" y="75324"/>
                  <a:pt x="5257698" y="59489"/>
                  <a:pt x="5277232" y="59489"/>
                </a:cubicBezTo>
                <a:close/>
                <a:moveTo>
                  <a:pt x="5844159" y="59171"/>
                </a:moveTo>
                <a:cubicBezTo>
                  <a:pt x="5859450" y="59171"/>
                  <a:pt x="5871845" y="71566"/>
                  <a:pt x="5871845" y="86857"/>
                </a:cubicBezTo>
                <a:cubicBezTo>
                  <a:pt x="5871845" y="102148"/>
                  <a:pt x="5859450" y="114543"/>
                  <a:pt x="5844159" y="114543"/>
                </a:cubicBezTo>
                <a:cubicBezTo>
                  <a:pt x="5828869" y="114543"/>
                  <a:pt x="5816474" y="102148"/>
                  <a:pt x="5816474" y="86857"/>
                </a:cubicBezTo>
                <a:cubicBezTo>
                  <a:pt x="5816474" y="71566"/>
                  <a:pt x="5828869" y="59171"/>
                  <a:pt x="5844159" y="59171"/>
                </a:cubicBezTo>
                <a:close/>
                <a:moveTo>
                  <a:pt x="3588321" y="58543"/>
                </a:moveTo>
                <a:cubicBezTo>
                  <a:pt x="3609118" y="58543"/>
                  <a:pt x="3625977" y="75402"/>
                  <a:pt x="3625977" y="96199"/>
                </a:cubicBezTo>
                <a:cubicBezTo>
                  <a:pt x="3625977" y="116995"/>
                  <a:pt x="3609118" y="133853"/>
                  <a:pt x="3588321" y="133853"/>
                </a:cubicBezTo>
                <a:cubicBezTo>
                  <a:pt x="3567525" y="133853"/>
                  <a:pt x="3550665" y="116995"/>
                  <a:pt x="3550665" y="96198"/>
                </a:cubicBezTo>
                <a:cubicBezTo>
                  <a:pt x="3550665" y="75402"/>
                  <a:pt x="3567524" y="58543"/>
                  <a:pt x="3588321" y="58543"/>
                </a:cubicBezTo>
                <a:close/>
                <a:moveTo>
                  <a:pt x="3039173" y="54163"/>
                </a:moveTo>
                <a:cubicBezTo>
                  <a:pt x="3054639" y="54163"/>
                  <a:pt x="3067177" y="66701"/>
                  <a:pt x="3067177" y="82167"/>
                </a:cubicBezTo>
                <a:cubicBezTo>
                  <a:pt x="3067177" y="97632"/>
                  <a:pt x="3054640" y="110170"/>
                  <a:pt x="3039173" y="110170"/>
                </a:cubicBezTo>
                <a:cubicBezTo>
                  <a:pt x="3023708" y="110170"/>
                  <a:pt x="3011170" y="97632"/>
                  <a:pt x="3011170" y="82167"/>
                </a:cubicBezTo>
                <a:cubicBezTo>
                  <a:pt x="3011170" y="66701"/>
                  <a:pt x="3023707" y="54163"/>
                  <a:pt x="3039173" y="54163"/>
                </a:cubicBezTo>
                <a:close/>
                <a:moveTo>
                  <a:pt x="4776788" y="53206"/>
                </a:moveTo>
                <a:cubicBezTo>
                  <a:pt x="4847527" y="53206"/>
                  <a:pt x="4904868" y="110546"/>
                  <a:pt x="4904868" y="181285"/>
                </a:cubicBezTo>
                <a:cubicBezTo>
                  <a:pt x="4904868" y="252023"/>
                  <a:pt x="4847527" y="309362"/>
                  <a:pt x="4776788" y="309362"/>
                </a:cubicBezTo>
                <a:cubicBezTo>
                  <a:pt x="4706049" y="309362"/>
                  <a:pt x="4648708" y="252023"/>
                  <a:pt x="4648708" y="181285"/>
                </a:cubicBezTo>
                <a:cubicBezTo>
                  <a:pt x="4648708" y="110546"/>
                  <a:pt x="4706049" y="53206"/>
                  <a:pt x="4776788" y="53206"/>
                </a:cubicBezTo>
                <a:close/>
                <a:moveTo>
                  <a:pt x="4112515" y="46424"/>
                </a:moveTo>
                <a:cubicBezTo>
                  <a:pt x="4133311" y="46424"/>
                  <a:pt x="4150170" y="63283"/>
                  <a:pt x="4150170" y="84080"/>
                </a:cubicBezTo>
                <a:cubicBezTo>
                  <a:pt x="4150170" y="104876"/>
                  <a:pt x="4133312" y="121735"/>
                  <a:pt x="4112515" y="121735"/>
                </a:cubicBezTo>
                <a:cubicBezTo>
                  <a:pt x="4091718" y="121735"/>
                  <a:pt x="4074859" y="104876"/>
                  <a:pt x="4074859" y="84080"/>
                </a:cubicBezTo>
                <a:cubicBezTo>
                  <a:pt x="4074859" y="63283"/>
                  <a:pt x="4091717" y="46424"/>
                  <a:pt x="4112515" y="46424"/>
                </a:cubicBezTo>
                <a:close/>
                <a:moveTo>
                  <a:pt x="3913568" y="41278"/>
                </a:moveTo>
                <a:cubicBezTo>
                  <a:pt x="3934364" y="41278"/>
                  <a:pt x="3951224" y="58137"/>
                  <a:pt x="3951224" y="78934"/>
                </a:cubicBezTo>
                <a:cubicBezTo>
                  <a:pt x="3951224" y="99730"/>
                  <a:pt x="3934365" y="116589"/>
                  <a:pt x="3913568" y="116589"/>
                </a:cubicBezTo>
                <a:cubicBezTo>
                  <a:pt x="3892772" y="116589"/>
                  <a:pt x="3875912" y="99730"/>
                  <a:pt x="3875912" y="78934"/>
                </a:cubicBezTo>
                <a:cubicBezTo>
                  <a:pt x="3875912" y="58137"/>
                  <a:pt x="3892771" y="41278"/>
                  <a:pt x="3913568" y="41278"/>
                </a:cubicBezTo>
                <a:close/>
                <a:moveTo>
                  <a:pt x="4017327" y="41218"/>
                </a:moveTo>
                <a:cubicBezTo>
                  <a:pt x="4038123" y="41218"/>
                  <a:pt x="4054983" y="58077"/>
                  <a:pt x="4054983" y="78873"/>
                </a:cubicBezTo>
                <a:cubicBezTo>
                  <a:pt x="4054983" y="99670"/>
                  <a:pt x="4038124" y="116528"/>
                  <a:pt x="4017327" y="116528"/>
                </a:cubicBezTo>
                <a:cubicBezTo>
                  <a:pt x="3996530" y="116528"/>
                  <a:pt x="3979671" y="99670"/>
                  <a:pt x="3979671" y="78873"/>
                </a:cubicBezTo>
                <a:cubicBezTo>
                  <a:pt x="3979671" y="58077"/>
                  <a:pt x="3996530" y="41218"/>
                  <a:pt x="4017327" y="41218"/>
                </a:cubicBezTo>
                <a:close/>
                <a:moveTo>
                  <a:pt x="5640515" y="40756"/>
                </a:moveTo>
                <a:cubicBezTo>
                  <a:pt x="5670395" y="40756"/>
                  <a:pt x="5694617" y="64978"/>
                  <a:pt x="5694617" y="94858"/>
                </a:cubicBezTo>
                <a:cubicBezTo>
                  <a:pt x="5694617" y="124738"/>
                  <a:pt x="5670395" y="148959"/>
                  <a:pt x="5640515" y="148959"/>
                </a:cubicBezTo>
                <a:cubicBezTo>
                  <a:pt x="5610635" y="148959"/>
                  <a:pt x="5586413" y="124738"/>
                  <a:pt x="5586413" y="94858"/>
                </a:cubicBezTo>
                <a:cubicBezTo>
                  <a:pt x="5586413" y="64978"/>
                  <a:pt x="5610635" y="40756"/>
                  <a:pt x="5640515" y="40756"/>
                </a:cubicBezTo>
                <a:close/>
                <a:moveTo>
                  <a:pt x="3730181" y="36129"/>
                </a:moveTo>
                <a:cubicBezTo>
                  <a:pt x="3752871" y="36129"/>
                  <a:pt x="3771265" y="54522"/>
                  <a:pt x="3771265" y="77212"/>
                </a:cubicBezTo>
                <a:cubicBezTo>
                  <a:pt x="3771265" y="99903"/>
                  <a:pt x="3752871" y="118297"/>
                  <a:pt x="3730181" y="118297"/>
                </a:cubicBezTo>
                <a:cubicBezTo>
                  <a:pt x="3707491" y="118297"/>
                  <a:pt x="3689096" y="99903"/>
                  <a:pt x="3689096" y="77212"/>
                </a:cubicBezTo>
                <a:cubicBezTo>
                  <a:pt x="3689096" y="54522"/>
                  <a:pt x="3707491" y="36129"/>
                  <a:pt x="3730181" y="36129"/>
                </a:cubicBezTo>
                <a:close/>
                <a:moveTo>
                  <a:pt x="5022914" y="36083"/>
                </a:moveTo>
                <a:cubicBezTo>
                  <a:pt x="5038205" y="36083"/>
                  <a:pt x="5050600" y="48478"/>
                  <a:pt x="5050600" y="63769"/>
                </a:cubicBezTo>
                <a:cubicBezTo>
                  <a:pt x="5050600" y="79060"/>
                  <a:pt x="5038205" y="91455"/>
                  <a:pt x="5022914" y="91455"/>
                </a:cubicBezTo>
                <a:cubicBezTo>
                  <a:pt x="5007623" y="91455"/>
                  <a:pt x="4995228" y="79060"/>
                  <a:pt x="4995228" y="63769"/>
                </a:cubicBezTo>
                <a:cubicBezTo>
                  <a:pt x="4995228" y="48478"/>
                  <a:pt x="5007623" y="36083"/>
                  <a:pt x="5022914" y="36083"/>
                </a:cubicBezTo>
                <a:close/>
                <a:moveTo>
                  <a:pt x="2388744" y="35310"/>
                </a:moveTo>
                <a:cubicBezTo>
                  <a:pt x="2408277" y="35310"/>
                  <a:pt x="2424113" y="51145"/>
                  <a:pt x="2424113" y="70680"/>
                </a:cubicBezTo>
                <a:cubicBezTo>
                  <a:pt x="2424113" y="90213"/>
                  <a:pt x="2408277" y="106048"/>
                  <a:pt x="2388744" y="106048"/>
                </a:cubicBezTo>
                <a:cubicBezTo>
                  <a:pt x="2369210" y="106048"/>
                  <a:pt x="2353375" y="90213"/>
                  <a:pt x="2353375" y="70680"/>
                </a:cubicBezTo>
                <a:cubicBezTo>
                  <a:pt x="2353375" y="51145"/>
                  <a:pt x="2369210" y="35310"/>
                  <a:pt x="2388744" y="35310"/>
                </a:cubicBezTo>
                <a:close/>
                <a:moveTo>
                  <a:pt x="2786190" y="33336"/>
                </a:moveTo>
                <a:cubicBezTo>
                  <a:pt x="2801655" y="33336"/>
                  <a:pt x="2814193" y="45874"/>
                  <a:pt x="2814193" y="61339"/>
                </a:cubicBezTo>
                <a:cubicBezTo>
                  <a:pt x="2814193" y="76805"/>
                  <a:pt x="2801656" y="89342"/>
                  <a:pt x="2786190" y="89342"/>
                </a:cubicBezTo>
                <a:cubicBezTo>
                  <a:pt x="2770724" y="89342"/>
                  <a:pt x="2758186" y="76805"/>
                  <a:pt x="2758186" y="61339"/>
                </a:cubicBezTo>
                <a:cubicBezTo>
                  <a:pt x="2758186" y="45874"/>
                  <a:pt x="2770723" y="33336"/>
                  <a:pt x="2786190" y="33336"/>
                </a:cubicBezTo>
                <a:close/>
                <a:moveTo>
                  <a:pt x="5747195" y="29136"/>
                </a:moveTo>
                <a:cubicBezTo>
                  <a:pt x="5762486" y="29136"/>
                  <a:pt x="5774881" y="41531"/>
                  <a:pt x="5774881" y="56822"/>
                </a:cubicBezTo>
                <a:cubicBezTo>
                  <a:pt x="5774881" y="72113"/>
                  <a:pt x="5762486" y="84508"/>
                  <a:pt x="5747195" y="84508"/>
                </a:cubicBezTo>
                <a:cubicBezTo>
                  <a:pt x="5731905" y="84508"/>
                  <a:pt x="5719509" y="72113"/>
                  <a:pt x="5719509" y="56822"/>
                </a:cubicBezTo>
                <a:cubicBezTo>
                  <a:pt x="5719509" y="41531"/>
                  <a:pt x="5731905" y="29136"/>
                  <a:pt x="5747195" y="29136"/>
                </a:cubicBezTo>
                <a:close/>
                <a:moveTo>
                  <a:pt x="4628452" y="28848"/>
                </a:moveTo>
                <a:cubicBezTo>
                  <a:pt x="4643917" y="28848"/>
                  <a:pt x="4656455" y="41385"/>
                  <a:pt x="4656455" y="56850"/>
                </a:cubicBezTo>
                <a:cubicBezTo>
                  <a:pt x="4656455" y="72316"/>
                  <a:pt x="4643918" y="84854"/>
                  <a:pt x="4628452" y="84854"/>
                </a:cubicBezTo>
                <a:cubicBezTo>
                  <a:pt x="4612986" y="84854"/>
                  <a:pt x="4600448" y="72316"/>
                  <a:pt x="4600448" y="56850"/>
                </a:cubicBezTo>
                <a:cubicBezTo>
                  <a:pt x="4600448" y="41385"/>
                  <a:pt x="4612985" y="28848"/>
                  <a:pt x="4628452" y="28848"/>
                </a:cubicBezTo>
                <a:close/>
                <a:moveTo>
                  <a:pt x="5532755" y="22807"/>
                </a:moveTo>
                <a:cubicBezTo>
                  <a:pt x="5548046" y="22807"/>
                  <a:pt x="5560441" y="35202"/>
                  <a:pt x="5560441" y="50492"/>
                </a:cubicBezTo>
                <a:cubicBezTo>
                  <a:pt x="5560441" y="65783"/>
                  <a:pt x="5548046" y="78178"/>
                  <a:pt x="5532755" y="78178"/>
                </a:cubicBezTo>
                <a:cubicBezTo>
                  <a:pt x="5517465" y="78178"/>
                  <a:pt x="5505069" y="65783"/>
                  <a:pt x="5505069" y="50492"/>
                </a:cubicBezTo>
                <a:cubicBezTo>
                  <a:pt x="5505069" y="35202"/>
                  <a:pt x="5517465" y="22807"/>
                  <a:pt x="5532755" y="22807"/>
                </a:cubicBezTo>
                <a:close/>
                <a:moveTo>
                  <a:pt x="4926012" y="19198"/>
                </a:moveTo>
                <a:cubicBezTo>
                  <a:pt x="4946809" y="19198"/>
                  <a:pt x="4963668" y="36056"/>
                  <a:pt x="4963668" y="56852"/>
                </a:cubicBezTo>
                <a:cubicBezTo>
                  <a:pt x="4963668" y="77649"/>
                  <a:pt x="4946810" y="94507"/>
                  <a:pt x="4926012" y="94507"/>
                </a:cubicBezTo>
                <a:cubicBezTo>
                  <a:pt x="4905216" y="94507"/>
                  <a:pt x="4888357" y="77649"/>
                  <a:pt x="4888357" y="56852"/>
                </a:cubicBezTo>
                <a:cubicBezTo>
                  <a:pt x="4888357" y="36056"/>
                  <a:pt x="4905215" y="19198"/>
                  <a:pt x="4926012" y="19198"/>
                </a:cubicBezTo>
                <a:close/>
                <a:moveTo>
                  <a:pt x="2231517" y="17270"/>
                </a:moveTo>
                <a:cubicBezTo>
                  <a:pt x="2261397" y="17270"/>
                  <a:pt x="2285619" y="41492"/>
                  <a:pt x="2285619" y="71371"/>
                </a:cubicBezTo>
                <a:cubicBezTo>
                  <a:pt x="2285619" y="101251"/>
                  <a:pt x="2261397" y="125473"/>
                  <a:pt x="2231517" y="125473"/>
                </a:cubicBezTo>
                <a:cubicBezTo>
                  <a:pt x="2201638" y="125473"/>
                  <a:pt x="2177415" y="101251"/>
                  <a:pt x="2177415" y="71371"/>
                </a:cubicBezTo>
                <a:cubicBezTo>
                  <a:pt x="2177415" y="41492"/>
                  <a:pt x="2201638" y="17270"/>
                  <a:pt x="2231517" y="17270"/>
                </a:cubicBezTo>
                <a:close/>
                <a:moveTo>
                  <a:pt x="2497137" y="16571"/>
                </a:moveTo>
                <a:cubicBezTo>
                  <a:pt x="2527016" y="16571"/>
                  <a:pt x="2551239" y="40792"/>
                  <a:pt x="2551239" y="70672"/>
                </a:cubicBezTo>
                <a:cubicBezTo>
                  <a:pt x="2551239" y="100552"/>
                  <a:pt x="2527016" y="124774"/>
                  <a:pt x="2497137" y="124774"/>
                </a:cubicBezTo>
                <a:cubicBezTo>
                  <a:pt x="2467257" y="124774"/>
                  <a:pt x="2443035" y="100552"/>
                  <a:pt x="2443035" y="70672"/>
                </a:cubicBezTo>
                <a:cubicBezTo>
                  <a:pt x="2443035" y="40792"/>
                  <a:pt x="2467257" y="16571"/>
                  <a:pt x="2497137" y="16571"/>
                </a:cubicBezTo>
                <a:close/>
                <a:moveTo>
                  <a:pt x="4233798" y="15568"/>
                </a:moveTo>
                <a:cubicBezTo>
                  <a:pt x="4274655" y="15568"/>
                  <a:pt x="4307776" y="48689"/>
                  <a:pt x="4307776" y="89545"/>
                </a:cubicBezTo>
                <a:cubicBezTo>
                  <a:pt x="4307776" y="130401"/>
                  <a:pt x="4274655" y="163522"/>
                  <a:pt x="4233798" y="163522"/>
                </a:cubicBezTo>
                <a:cubicBezTo>
                  <a:pt x="4192942" y="163522"/>
                  <a:pt x="4159821" y="130401"/>
                  <a:pt x="4159821" y="89545"/>
                </a:cubicBezTo>
                <a:cubicBezTo>
                  <a:pt x="4159821" y="48689"/>
                  <a:pt x="4192942" y="15568"/>
                  <a:pt x="4233798" y="15568"/>
                </a:cubicBezTo>
                <a:close/>
                <a:moveTo>
                  <a:pt x="4483163" y="14979"/>
                </a:moveTo>
                <a:cubicBezTo>
                  <a:pt x="4498629" y="14979"/>
                  <a:pt x="4511167" y="27517"/>
                  <a:pt x="4511167" y="42982"/>
                </a:cubicBezTo>
                <a:cubicBezTo>
                  <a:pt x="4511167" y="58447"/>
                  <a:pt x="4498630" y="70985"/>
                  <a:pt x="4483163" y="70985"/>
                </a:cubicBezTo>
                <a:cubicBezTo>
                  <a:pt x="4467698" y="70985"/>
                  <a:pt x="4455160" y="58447"/>
                  <a:pt x="4455160" y="42982"/>
                </a:cubicBezTo>
                <a:cubicBezTo>
                  <a:pt x="4455160" y="27517"/>
                  <a:pt x="4467697" y="14979"/>
                  <a:pt x="4483163" y="14979"/>
                </a:cubicBezTo>
                <a:close/>
                <a:moveTo>
                  <a:pt x="5195887" y="14966"/>
                </a:moveTo>
                <a:cubicBezTo>
                  <a:pt x="5211353" y="14966"/>
                  <a:pt x="5223891" y="27504"/>
                  <a:pt x="5223891" y="42970"/>
                </a:cubicBezTo>
                <a:cubicBezTo>
                  <a:pt x="5223891" y="58435"/>
                  <a:pt x="5211354" y="70973"/>
                  <a:pt x="5195887" y="70973"/>
                </a:cubicBezTo>
                <a:cubicBezTo>
                  <a:pt x="5180422" y="70973"/>
                  <a:pt x="5167884" y="58435"/>
                  <a:pt x="5167884" y="42970"/>
                </a:cubicBezTo>
                <a:cubicBezTo>
                  <a:pt x="5167884" y="27504"/>
                  <a:pt x="5180421" y="14966"/>
                  <a:pt x="5195887" y="14966"/>
                </a:cubicBezTo>
                <a:close/>
                <a:moveTo>
                  <a:pt x="2898458" y="13016"/>
                </a:moveTo>
                <a:cubicBezTo>
                  <a:pt x="2913749" y="13016"/>
                  <a:pt x="2926144" y="25411"/>
                  <a:pt x="2926144" y="40702"/>
                </a:cubicBezTo>
                <a:cubicBezTo>
                  <a:pt x="2926144" y="55993"/>
                  <a:pt x="2913749" y="68388"/>
                  <a:pt x="2898458" y="68388"/>
                </a:cubicBezTo>
                <a:cubicBezTo>
                  <a:pt x="2883168" y="68388"/>
                  <a:pt x="2870772" y="55993"/>
                  <a:pt x="2870772" y="40702"/>
                </a:cubicBezTo>
                <a:cubicBezTo>
                  <a:pt x="2870772" y="25411"/>
                  <a:pt x="2883168" y="13016"/>
                  <a:pt x="2898458" y="13016"/>
                </a:cubicBezTo>
                <a:close/>
                <a:moveTo>
                  <a:pt x="6080887" y="9260"/>
                </a:moveTo>
                <a:cubicBezTo>
                  <a:pt x="6096177" y="9260"/>
                  <a:pt x="6108573" y="21655"/>
                  <a:pt x="6108573" y="36946"/>
                </a:cubicBezTo>
                <a:cubicBezTo>
                  <a:pt x="6108573" y="52237"/>
                  <a:pt x="6096177" y="64631"/>
                  <a:pt x="6080887" y="64631"/>
                </a:cubicBezTo>
                <a:cubicBezTo>
                  <a:pt x="6065596" y="64631"/>
                  <a:pt x="6053201" y="52237"/>
                  <a:pt x="6053201" y="36946"/>
                </a:cubicBezTo>
                <a:cubicBezTo>
                  <a:pt x="6053201" y="21655"/>
                  <a:pt x="6065596" y="9260"/>
                  <a:pt x="6080887" y="9260"/>
                </a:cubicBezTo>
                <a:close/>
                <a:moveTo>
                  <a:pt x="4010796" y="0"/>
                </a:moveTo>
                <a:lnTo>
                  <a:pt x="4111362" y="0"/>
                </a:lnTo>
                <a:lnTo>
                  <a:pt x="4110929" y="2141"/>
                </a:lnTo>
                <a:cubicBezTo>
                  <a:pt x="4102716" y="21559"/>
                  <a:pt x="4083489" y="35184"/>
                  <a:pt x="4061079" y="35184"/>
                </a:cubicBezTo>
                <a:cubicBezTo>
                  <a:pt x="4038670" y="35184"/>
                  <a:pt x="4019442" y="21559"/>
                  <a:pt x="4011229" y="2141"/>
                </a:cubicBezTo>
                <a:close/>
                <a:moveTo>
                  <a:pt x="3405720" y="0"/>
                </a:moveTo>
                <a:lnTo>
                  <a:pt x="3480346" y="0"/>
                </a:lnTo>
                <a:lnTo>
                  <a:pt x="3469660" y="25799"/>
                </a:lnTo>
                <a:cubicBezTo>
                  <a:pt x="3462846" y="32613"/>
                  <a:pt x="3453432" y="36828"/>
                  <a:pt x="3443033" y="36828"/>
                </a:cubicBezTo>
                <a:cubicBezTo>
                  <a:pt x="3432635" y="36828"/>
                  <a:pt x="3423221" y="32613"/>
                  <a:pt x="3416407" y="25799"/>
                </a:cubicBezTo>
                <a:close/>
                <a:moveTo>
                  <a:pt x="2598113" y="0"/>
                </a:moveTo>
                <a:lnTo>
                  <a:pt x="2658290" y="0"/>
                </a:lnTo>
                <a:lnTo>
                  <a:pt x="2653211" y="12261"/>
                </a:lnTo>
                <a:cubicBezTo>
                  <a:pt x="2646811" y="18661"/>
                  <a:pt x="2637969" y="22620"/>
                  <a:pt x="2628202" y="22620"/>
                </a:cubicBezTo>
                <a:cubicBezTo>
                  <a:pt x="2618435" y="22620"/>
                  <a:pt x="2609593" y="18661"/>
                  <a:pt x="2603192" y="12261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900"/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</a:t>
            </a:r>
            <a:br>
              <a:rPr lang="fi-FI"/>
            </a:br>
            <a:r>
              <a:rPr lang="fi-FI"/>
              <a:t> - Finanssiala Ry\Tietopankki – Esityskuvat</a:t>
            </a:r>
            <a:endParaRPr lang="en-FI"/>
          </a:p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D88F148-C658-B1BF-9628-8559218F86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1242" y="457209"/>
            <a:ext cx="4717663" cy="1355399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1" i="0" spc="50" baseline="0">
                <a:solidFill>
                  <a:schemeClr val="tx1"/>
                </a:solidFill>
                <a:latin typeface="Merriweather Sans ExtraBold" pitchFamily="2" charset="77"/>
              </a:defRPr>
            </a:lvl1pPr>
          </a:lstStyle>
          <a:p>
            <a:r>
              <a:rPr lang="en-GB"/>
              <a:t>NOSTON </a:t>
            </a:r>
            <a:r>
              <a:rPr lang="en-GB" err="1"/>
              <a:t>otsikko</a:t>
            </a:r>
            <a:r>
              <a:rPr lang="en-GB"/>
              <a:t> </a:t>
            </a:r>
            <a:r>
              <a:rPr lang="en-GB" err="1"/>
              <a:t>tähän</a:t>
            </a:r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832E008-BDEB-83DF-DC89-DF2D053CC0BF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4791961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DDE2AF9-12CD-4209-B923-FE469A9194C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90563" y="2230438"/>
            <a:ext cx="4718050" cy="3894465"/>
          </a:xfrm>
        </p:spPr>
        <p:txBody>
          <a:bodyPr/>
          <a:lstStyle>
            <a:lvl1pPr>
              <a:lnSpc>
                <a:spcPts val="2400"/>
              </a:lnSpc>
              <a:defRPr sz="2000" b="1" i="0" baseline="0">
                <a:solidFill>
                  <a:schemeClr val="tx1"/>
                </a:solidFill>
              </a:defRPr>
            </a:lvl1pPr>
            <a:lvl2pPr>
              <a:lnSpc>
                <a:spcPts val="2400"/>
              </a:lnSpc>
              <a:defRPr sz="2000" b="1" i="0" baseline="0"/>
            </a:lvl2pPr>
            <a:lvl3pPr>
              <a:lnSpc>
                <a:spcPts val="2400"/>
              </a:lnSpc>
              <a:defRPr sz="2000" b="1" i="0" baseline="0"/>
            </a:lvl3pPr>
            <a:lvl4pPr>
              <a:lnSpc>
                <a:spcPts val="2400"/>
              </a:lnSpc>
              <a:defRPr sz="2000" b="1" i="0" baseline="0"/>
            </a:lvl4pPr>
            <a:lvl5pPr>
              <a:lnSpc>
                <a:spcPts val="2400"/>
              </a:lnSpc>
              <a:defRPr sz="2000" b="1" i="0" baseline="0"/>
            </a:lvl5pPr>
          </a:lstStyle>
          <a:p>
            <a:pPr lvl="0"/>
            <a:r>
              <a:rPr lang="fi-FI"/>
              <a:t>Lisää teksti tähän: pääkohdat</a:t>
            </a:r>
          </a:p>
        </p:txBody>
      </p:sp>
    </p:spTree>
    <p:extLst>
      <p:ext uri="{BB962C8B-B14F-4D97-AF65-F5344CB8AC3E}">
        <p14:creationId xmlns:p14="http://schemas.microsoft.com/office/powerpoint/2010/main" val="24980030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A6EF348-8186-9543-8303-F32B52A92807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Freeform 2">
            <a:extLst>
              <a:ext uri="{FF2B5EF4-FFF2-40B4-BE49-F238E27FC236}">
                <a16:creationId xmlns:a16="http://schemas.microsoft.com/office/drawing/2014/main" id="{2D0EDE13-AE46-FF4E-BC21-B1CA154845A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5763585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02532 w 10716768"/>
              <a:gd name="connsiteY0" fmla="*/ 19910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2042934 w 10716768"/>
              <a:gd name="connsiteY0" fmla="*/ 2855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2042934" y="28559"/>
                </a:moveTo>
                <a:cubicBezTo>
                  <a:pt x="2024796" y="30442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Picture Placeholder 32">
            <a:extLst>
              <a:ext uri="{FF2B5EF4-FFF2-40B4-BE49-F238E27FC236}">
                <a16:creationId xmlns:a16="http://schemas.microsoft.com/office/drawing/2014/main" id="{F3F3E3DF-A90F-2045-B6FB-6291B1750B8B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38257DC-B028-CE48-B76B-1878844C7CD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C803D25-D660-4F41-AA40-3AFAA65D568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749717" y="1019866"/>
            <a:ext cx="7589236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b="1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/>
              <a:t>FA:N </a:t>
            </a:r>
            <a:r>
              <a:rPr lang="fi-FI" err="1"/>
              <a:t>KANTALAATiKKO</a:t>
            </a:r>
            <a:r>
              <a:rPr lang="fi-FI"/>
              <a:t> – LISÄÄ OTSIKKO, säädä tekstilaatikon leveys otsikon mukaan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6E97773-DE29-494A-8D00-B6044CAD89D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600083" y="2415304"/>
            <a:ext cx="8738870" cy="3321050"/>
          </a:xfrm>
        </p:spPr>
        <p:txBody>
          <a:bodyPr/>
          <a:lstStyle>
            <a:lvl1pPr marL="0" indent="0">
              <a:lnSpc>
                <a:spcPts val="2400"/>
              </a:lnSpc>
              <a:buNone/>
              <a:defRPr sz="2000" b="1" i="0" baseline="0"/>
            </a:lvl1pPr>
          </a:lstStyle>
          <a:p>
            <a:pPr lvl="0"/>
            <a:r>
              <a:rPr lang="fi-FI"/>
              <a:t>Lisää </a:t>
            </a:r>
            <a:r>
              <a:rPr lang="fi-FI" err="1"/>
              <a:t>FA:n</a:t>
            </a:r>
            <a:r>
              <a:rPr lang="fi-FI"/>
              <a:t> kanta tähän</a:t>
            </a:r>
          </a:p>
        </p:txBody>
      </p:sp>
    </p:spTree>
    <p:extLst>
      <p:ext uri="{BB962C8B-B14F-4D97-AF65-F5344CB8AC3E}">
        <p14:creationId xmlns:p14="http://schemas.microsoft.com/office/powerpoint/2010/main" val="35943710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TA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665F4A15-2CEC-CC44-9E2E-52D43102FDA8}"/>
              </a:ext>
            </a:extLst>
          </p:cNvPr>
          <p:cNvSpPr/>
          <p:nvPr userDrawn="1"/>
        </p:nvSpPr>
        <p:spPr>
          <a:xfrm>
            <a:off x="0" y="0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4" name="Freeform 3">
            <a:extLst>
              <a:ext uri="{FF2B5EF4-FFF2-40B4-BE49-F238E27FC236}">
                <a16:creationId xmlns:a16="http://schemas.microsoft.com/office/drawing/2014/main" id="{3F7C414B-D539-1542-9994-5F3897C19149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D5321AC7-24DD-5842-8A72-AD151110C271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Picture Placeholder 32">
            <a:extLst>
              <a:ext uri="{FF2B5EF4-FFF2-40B4-BE49-F238E27FC236}">
                <a16:creationId xmlns:a16="http://schemas.microsoft.com/office/drawing/2014/main" id="{A974FB4A-8709-D44B-A574-A02F286175C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22C9D1C-81C7-EE4B-8884-E095ED3631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00083" y="729509"/>
            <a:ext cx="1050219" cy="1050219"/>
          </a:xfrm>
          <a:prstGeom prst="rect">
            <a:avLst/>
          </a:prstGeom>
        </p:spPr>
      </p:pic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4F20185B-2EB4-482F-9541-07854EB81B0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7" y="1019866"/>
            <a:ext cx="7213679" cy="952500"/>
          </a:xfrm>
          <a:solidFill>
            <a:srgbClr val="FCE5F1"/>
          </a:solidFill>
        </p:spPr>
        <p:txBody>
          <a:bodyPr>
            <a:noAutofit/>
          </a:bodyPr>
          <a:lstStyle>
            <a:lvl1pPr marL="0" indent="0">
              <a:lnSpc>
                <a:spcPts val="2600"/>
              </a:lnSpc>
              <a:buNone/>
              <a:defRPr sz="2200" cap="all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 err="1"/>
              <a:t>FA:n</a:t>
            </a:r>
            <a:r>
              <a:rPr lang="fi-FI"/>
              <a:t> kanta – Lisää otsikko tähän, säädä tekstilaatikon leveys otsikon mukaan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1CB1CF5-974A-417A-8B5C-0C35B3694EB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649451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err="1"/>
              <a:t>FA:n</a:t>
            </a:r>
            <a:r>
              <a:rPr lang="fi-FI"/>
              <a:t> kanta</a:t>
            </a:r>
          </a:p>
        </p:txBody>
      </p:sp>
      <p:sp>
        <p:nvSpPr>
          <p:cNvPr id="13" name="Tekstin paikkamerkki 5">
            <a:extLst>
              <a:ext uri="{FF2B5EF4-FFF2-40B4-BE49-F238E27FC236}">
                <a16:creationId xmlns:a16="http://schemas.microsoft.com/office/drawing/2014/main" id="{C4FD1648-BE7C-404A-A634-9375B90E5CA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13273" y="2404820"/>
            <a:ext cx="4262236" cy="3343275"/>
          </a:xfrm>
        </p:spPr>
        <p:txBody>
          <a:bodyPr/>
          <a:lstStyle>
            <a:lvl1pPr marL="0" indent="0">
              <a:lnSpc>
                <a:spcPts val="2400"/>
              </a:lnSpc>
              <a:spcAft>
                <a:spcPts val="500"/>
              </a:spcAft>
              <a:buNone/>
              <a:defRPr sz="2000" b="1" i="0" baseline="0"/>
            </a:lvl1pPr>
          </a:lstStyle>
          <a:p>
            <a:pPr lvl="0"/>
            <a:r>
              <a:rPr lang="fi-FI" err="1"/>
              <a:t>FA:n</a:t>
            </a:r>
            <a:r>
              <a:rPr lang="fi-FI"/>
              <a:t> kanta</a:t>
            </a:r>
          </a:p>
        </p:txBody>
      </p:sp>
    </p:spTree>
    <p:extLst>
      <p:ext uri="{BB962C8B-B14F-4D97-AF65-F5344CB8AC3E}">
        <p14:creationId xmlns:p14="http://schemas.microsoft.com/office/powerpoint/2010/main" val="18284468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3">
            <a:extLst>
              <a:ext uri="{FF2B5EF4-FFF2-40B4-BE49-F238E27FC236}">
                <a16:creationId xmlns:a16="http://schemas.microsoft.com/office/drawing/2014/main" id="{FEB24105-F0CC-4CCD-BCCA-E1A7FD62BAC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8740490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huomiokohdat.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HUOMIO/KOONTILAATIKKO. </a:t>
            </a:r>
            <a:r>
              <a:rPr lang="fi-FI"/>
              <a:t>säädä tekstilaatikon leveys otsikon mukaan</a:t>
            </a:r>
          </a:p>
        </p:txBody>
      </p:sp>
    </p:spTree>
    <p:extLst>
      <p:ext uri="{BB962C8B-B14F-4D97-AF65-F5344CB8AC3E}">
        <p14:creationId xmlns:p14="http://schemas.microsoft.com/office/powerpoint/2010/main" val="24584943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ONTILAATIKK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c 10">
            <a:extLst>
              <a:ext uri="{FF2B5EF4-FFF2-40B4-BE49-F238E27FC236}">
                <a16:creationId xmlns:a16="http://schemas.microsoft.com/office/drawing/2014/main" id="{692B3BC2-A6F6-8944-9092-BC9196EDDFE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600083" y="715880"/>
            <a:ext cx="1063848" cy="1063848"/>
          </a:xfrm>
          <a:prstGeom prst="rect">
            <a:avLst/>
          </a:prstGeom>
        </p:spPr>
      </p:pic>
      <p:sp>
        <p:nvSpPr>
          <p:cNvPr id="4" name="Freeform 3">
            <a:extLst>
              <a:ext uri="{FF2B5EF4-FFF2-40B4-BE49-F238E27FC236}">
                <a16:creationId xmlns:a16="http://schemas.microsoft.com/office/drawing/2014/main" id="{51E01199-7E7B-A64F-B20D-CB68D508EA6D}"/>
              </a:ext>
            </a:extLst>
          </p:cNvPr>
          <p:cNvSpPr/>
          <p:nvPr userDrawn="1"/>
        </p:nvSpPr>
        <p:spPr>
          <a:xfrm>
            <a:off x="1140430" y="1172447"/>
            <a:ext cx="9738897" cy="4892637"/>
          </a:xfrm>
          <a:custGeom>
            <a:avLst/>
            <a:gdLst>
              <a:gd name="connsiteX0" fmla="*/ 3758184 w 10698480"/>
              <a:gd name="connsiteY0" fmla="*/ 0 h 3977640"/>
              <a:gd name="connsiteX1" fmla="*/ 10698480 w 10698480"/>
              <a:gd name="connsiteY1" fmla="*/ 0 h 3977640"/>
              <a:gd name="connsiteX2" fmla="*/ 10698480 w 10698480"/>
              <a:gd name="connsiteY2" fmla="*/ 301752 h 3977640"/>
              <a:gd name="connsiteX3" fmla="*/ 10698480 w 10698480"/>
              <a:gd name="connsiteY3" fmla="*/ 3977640 h 3977640"/>
              <a:gd name="connsiteX4" fmla="*/ 10552176 w 10698480"/>
              <a:gd name="connsiteY4" fmla="*/ 3977640 h 3977640"/>
              <a:gd name="connsiteX5" fmla="*/ 0 w 10698480"/>
              <a:gd name="connsiteY5" fmla="*/ 3977640 h 3977640"/>
              <a:gd name="connsiteX6" fmla="*/ 0 w 10698480"/>
              <a:gd name="connsiteY6" fmla="*/ 54864 h 3977640"/>
              <a:gd name="connsiteX7" fmla="*/ 128016 w 10698480"/>
              <a:gd name="connsiteY7" fmla="*/ 54864 h 3977640"/>
              <a:gd name="connsiteX8" fmla="*/ 2441448 w 10698480"/>
              <a:gd name="connsiteY8" fmla="*/ 54864 h 3977640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91846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37160 w 10707624"/>
              <a:gd name="connsiteY7" fmla="*/ 91846 h 4014622"/>
              <a:gd name="connsiteX8" fmla="*/ 2450592 w 10707624"/>
              <a:gd name="connsiteY8" fmla="*/ 42390 h 4014622"/>
              <a:gd name="connsiteX0" fmla="*/ 3767328 w 10707624"/>
              <a:gd name="connsiteY0" fmla="*/ 36982 h 4014622"/>
              <a:gd name="connsiteX1" fmla="*/ 10707624 w 10707624"/>
              <a:gd name="connsiteY1" fmla="*/ 36982 h 4014622"/>
              <a:gd name="connsiteX2" fmla="*/ 10707624 w 10707624"/>
              <a:gd name="connsiteY2" fmla="*/ 338734 h 4014622"/>
              <a:gd name="connsiteX3" fmla="*/ 10707624 w 10707624"/>
              <a:gd name="connsiteY3" fmla="*/ 4014622 h 4014622"/>
              <a:gd name="connsiteX4" fmla="*/ 10561320 w 10707624"/>
              <a:gd name="connsiteY4" fmla="*/ 4014622 h 4014622"/>
              <a:gd name="connsiteX5" fmla="*/ 9144 w 10707624"/>
              <a:gd name="connsiteY5" fmla="*/ 4014622 h 4014622"/>
              <a:gd name="connsiteX6" fmla="*/ 0 w 10707624"/>
              <a:gd name="connsiteY6" fmla="*/ 0 h 4014622"/>
              <a:gd name="connsiteX7" fmla="*/ 128016 w 10707624"/>
              <a:gd name="connsiteY7" fmla="*/ 49456 h 4014622"/>
              <a:gd name="connsiteX8" fmla="*/ 2450592 w 10707624"/>
              <a:gd name="connsiteY8" fmla="*/ 42390 h 4014622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2459736 w 10716768"/>
              <a:gd name="connsiteY8" fmla="*/ 540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137160 w 10716768"/>
              <a:gd name="connsiteY7" fmla="*/ 12474 h 3977640"/>
              <a:gd name="connsiteX8" fmla="*/ 557784 w 10716768"/>
              <a:gd name="connsiteY8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557784 w 10716768"/>
              <a:gd name="connsiteY7" fmla="*/ 19538 h 3977640"/>
              <a:gd name="connsiteX0" fmla="*/ 3776472 w 10716768"/>
              <a:gd name="connsiteY0" fmla="*/ 0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10716768 w 10716768"/>
              <a:gd name="connsiteY1" fmla="*/ 0 h 3977640"/>
              <a:gd name="connsiteX2" fmla="*/ 10716768 w 10716768"/>
              <a:gd name="connsiteY2" fmla="*/ 301752 h 3977640"/>
              <a:gd name="connsiteX3" fmla="*/ 10716768 w 10716768"/>
              <a:gd name="connsiteY3" fmla="*/ 3977640 h 3977640"/>
              <a:gd name="connsiteX4" fmla="*/ 10570464 w 10716768"/>
              <a:gd name="connsiteY4" fmla="*/ 3977640 h 3977640"/>
              <a:gd name="connsiteX5" fmla="*/ 18288 w 10716768"/>
              <a:gd name="connsiteY5" fmla="*/ 3977640 h 3977640"/>
              <a:gd name="connsiteX6" fmla="*/ 0 w 10716768"/>
              <a:gd name="connsiteY6" fmla="*/ 19539 h 3977640"/>
              <a:gd name="connsiteX7" fmla="*/ 429768 w 10716768"/>
              <a:gd name="connsiteY7" fmla="*/ 19538 h 3977640"/>
              <a:gd name="connsiteX0" fmla="*/ 1545336 w 10716768"/>
              <a:gd name="connsiteY0" fmla="*/ 7065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2173208 w 10716768"/>
              <a:gd name="connsiteY1" fmla="*/ 12887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1717129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11601 h 3977640"/>
              <a:gd name="connsiteX1" fmla="*/ 6555829 w 10716768"/>
              <a:gd name="connsiteY1" fmla="*/ 45944 h 3977640"/>
              <a:gd name="connsiteX2" fmla="*/ 10716768 w 10716768"/>
              <a:gd name="connsiteY2" fmla="*/ 0 h 3977640"/>
              <a:gd name="connsiteX3" fmla="*/ 10716768 w 10716768"/>
              <a:gd name="connsiteY3" fmla="*/ 301752 h 3977640"/>
              <a:gd name="connsiteX4" fmla="*/ 10716768 w 10716768"/>
              <a:gd name="connsiteY4" fmla="*/ 3977640 h 3977640"/>
              <a:gd name="connsiteX5" fmla="*/ 10570464 w 10716768"/>
              <a:gd name="connsiteY5" fmla="*/ 3977640 h 3977640"/>
              <a:gd name="connsiteX6" fmla="*/ 18288 w 10716768"/>
              <a:gd name="connsiteY6" fmla="*/ 3977640 h 3977640"/>
              <a:gd name="connsiteX7" fmla="*/ 0 w 10716768"/>
              <a:gd name="connsiteY7" fmla="*/ 19539 h 3977640"/>
              <a:gd name="connsiteX8" fmla="*/ 429768 w 10716768"/>
              <a:gd name="connsiteY8" fmla="*/ 19538 h 3977640"/>
              <a:gd name="connsiteX0" fmla="*/ 5473661 w 10716768"/>
              <a:gd name="connsiteY0" fmla="*/ 48300 h 4014339"/>
              <a:gd name="connsiteX1" fmla="*/ 9496210 w 10716768"/>
              <a:gd name="connsiteY1" fmla="*/ 0 h 4014339"/>
              <a:gd name="connsiteX2" fmla="*/ 10716768 w 10716768"/>
              <a:gd name="connsiteY2" fmla="*/ 36699 h 4014339"/>
              <a:gd name="connsiteX3" fmla="*/ 10716768 w 10716768"/>
              <a:gd name="connsiteY3" fmla="*/ 338451 h 4014339"/>
              <a:gd name="connsiteX4" fmla="*/ 10716768 w 10716768"/>
              <a:gd name="connsiteY4" fmla="*/ 4014339 h 4014339"/>
              <a:gd name="connsiteX5" fmla="*/ 10570464 w 10716768"/>
              <a:gd name="connsiteY5" fmla="*/ 4014339 h 4014339"/>
              <a:gd name="connsiteX6" fmla="*/ 18288 w 10716768"/>
              <a:gd name="connsiteY6" fmla="*/ 4014339 h 4014339"/>
              <a:gd name="connsiteX7" fmla="*/ 0 w 10716768"/>
              <a:gd name="connsiteY7" fmla="*/ 56238 h 4014339"/>
              <a:gd name="connsiteX8" fmla="*/ 429768 w 10716768"/>
              <a:gd name="connsiteY8" fmla="*/ 56237 h 4014339"/>
              <a:gd name="connsiteX0" fmla="*/ 9028950 w 10716768"/>
              <a:gd name="connsiteY0" fmla="*/ 0 h 4032153"/>
              <a:gd name="connsiteX1" fmla="*/ 9496210 w 10716768"/>
              <a:gd name="connsiteY1" fmla="*/ 17814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9028950 w 10716768"/>
              <a:gd name="connsiteY0" fmla="*/ 0 h 4032153"/>
              <a:gd name="connsiteX1" fmla="*/ 10379442 w 10716768"/>
              <a:gd name="connsiteY1" fmla="*/ 216156 h 4032153"/>
              <a:gd name="connsiteX2" fmla="*/ 10716768 w 10716768"/>
              <a:gd name="connsiteY2" fmla="*/ 54513 h 4032153"/>
              <a:gd name="connsiteX3" fmla="*/ 10716768 w 10716768"/>
              <a:gd name="connsiteY3" fmla="*/ 356265 h 4032153"/>
              <a:gd name="connsiteX4" fmla="*/ 10716768 w 10716768"/>
              <a:gd name="connsiteY4" fmla="*/ 4032153 h 4032153"/>
              <a:gd name="connsiteX5" fmla="*/ 10570464 w 10716768"/>
              <a:gd name="connsiteY5" fmla="*/ 4032153 h 4032153"/>
              <a:gd name="connsiteX6" fmla="*/ 18288 w 10716768"/>
              <a:gd name="connsiteY6" fmla="*/ 4032153 h 4032153"/>
              <a:gd name="connsiteX7" fmla="*/ 0 w 10716768"/>
              <a:gd name="connsiteY7" fmla="*/ 74052 h 4032153"/>
              <a:gd name="connsiteX8" fmla="*/ 429768 w 10716768"/>
              <a:gd name="connsiteY8" fmla="*/ 74051 h 4032153"/>
              <a:gd name="connsiteX0" fmla="*/ 10180506 w 10716768"/>
              <a:gd name="connsiteY0" fmla="*/ 0 h 4023889"/>
              <a:gd name="connsiteX1" fmla="*/ 10379442 w 10716768"/>
              <a:gd name="connsiteY1" fmla="*/ 207892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180506 w 10716768"/>
              <a:gd name="connsiteY0" fmla="*/ 42138 h 4066027"/>
              <a:gd name="connsiteX1" fmla="*/ 10664219 w 10716768"/>
              <a:gd name="connsiteY1" fmla="*/ 86305 h 4066027"/>
              <a:gd name="connsiteX2" fmla="*/ 10716768 w 10716768"/>
              <a:gd name="connsiteY2" fmla="*/ 88387 h 4066027"/>
              <a:gd name="connsiteX3" fmla="*/ 10716768 w 10716768"/>
              <a:gd name="connsiteY3" fmla="*/ 390139 h 4066027"/>
              <a:gd name="connsiteX4" fmla="*/ 10716768 w 10716768"/>
              <a:gd name="connsiteY4" fmla="*/ 4066027 h 4066027"/>
              <a:gd name="connsiteX5" fmla="*/ 10570464 w 10716768"/>
              <a:gd name="connsiteY5" fmla="*/ 4066027 h 4066027"/>
              <a:gd name="connsiteX6" fmla="*/ 18288 w 10716768"/>
              <a:gd name="connsiteY6" fmla="*/ 4066027 h 4066027"/>
              <a:gd name="connsiteX7" fmla="*/ 0 w 10716768"/>
              <a:gd name="connsiteY7" fmla="*/ 107926 h 4066027"/>
              <a:gd name="connsiteX8" fmla="*/ 429768 w 10716768"/>
              <a:gd name="connsiteY8" fmla="*/ 107925 h 4066027"/>
              <a:gd name="connsiteX0" fmla="*/ 10180506 w 10716768"/>
              <a:gd name="connsiteY0" fmla="*/ 0 h 4023889"/>
              <a:gd name="connsiteX1" fmla="*/ 10664219 w 10716768"/>
              <a:gd name="connsiteY1" fmla="*/ 44167 h 4023889"/>
              <a:gd name="connsiteX2" fmla="*/ 10716768 w 10716768"/>
              <a:gd name="connsiteY2" fmla="*/ 46249 h 4023889"/>
              <a:gd name="connsiteX3" fmla="*/ 10716768 w 10716768"/>
              <a:gd name="connsiteY3" fmla="*/ 348001 h 4023889"/>
              <a:gd name="connsiteX4" fmla="*/ 10716768 w 10716768"/>
              <a:gd name="connsiteY4" fmla="*/ 4023889 h 4023889"/>
              <a:gd name="connsiteX5" fmla="*/ 10570464 w 10716768"/>
              <a:gd name="connsiteY5" fmla="*/ 4023889 h 4023889"/>
              <a:gd name="connsiteX6" fmla="*/ 18288 w 10716768"/>
              <a:gd name="connsiteY6" fmla="*/ 4023889 h 4023889"/>
              <a:gd name="connsiteX7" fmla="*/ 0 w 10716768"/>
              <a:gd name="connsiteY7" fmla="*/ 65788 h 4023889"/>
              <a:gd name="connsiteX8" fmla="*/ 429768 w 10716768"/>
              <a:gd name="connsiteY8" fmla="*/ 65787 h 4023889"/>
              <a:gd name="connsiteX0" fmla="*/ 10534896 w 10724835"/>
              <a:gd name="connsiteY0" fmla="*/ 0 h 3995821"/>
              <a:gd name="connsiteX1" fmla="*/ 10664219 w 10724835"/>
              <a:gd name="connsiteY1" fmla="*/ 16099 h 3995821"/>
              <a:gd name="connsiteX2" fmla="*/ 10716768 w 10724835"/>
              <a:gd name="connsiteY2" fmla="*/ 18181 h 3995821"/>
              <a:gd name="connsiteX3" fmla="*/ 10716768 w 10724835"/>
              <a:gd name="connsiteY3" fmla="*/ 319933 h 3995821"/>
              <a:gd name="connsiteX4" fmla="*/ 10716768 w 10724835"/>
              <a:gd name="connsiteY4" fmla="*/ 3995821 h 3995821"/>
              <a:gd name="connsiteX5" fmla="*/ 10570464 w 10724835"/>
              <a:gd name="connsiteY5" fmla="*/ 3995821 h 3995821"/>
              <a:gd name="connsiteX6" fmla="*/ 18288 w 10724835"/>
              <a:gd name="connsiteY6" fmla="*/ 3995821 h 3995821"/>
              <a:gd name="connsiteX7" fmla="*/ 0 w 10724835"/>
              <a:gd name="connsiteY7" fmla="*/ 37720 h 3995821"/>
              <a:gd name="connsiteX8" fmla="*/ 429768 w 10724835"/>
              <a:gd name="connsiteY8" fmla="*/ 37719 h 3995821"/>
              <a:gd name="connsiteX0" fmla="*/ 10534896 w 10716768"/>
              <a:gd name="connsiteY0" fmla="*/ 0 h 3995821"/>
              <a:gd name="connsiteX1" fmla="*/ 10664219 w 10716768"/>
              <a:gd name="connsiteY1" fmla="*/ 16099 h 3995821"/>
              <a:gd name="connsiteX2" fmla="*/ 10716768 w 10716768"/>
              <a:gd name="connsiteY2" fmla="*/ 18181 h 3995821"/>
              <a:gd name="connsiteX3" fmla="*/ 10716768 w 10716768"/>
              <a:gd name="connsiteY3" fmla="*/ 319933 h 3995821"/>
              <a:gd name="connsiteX4" fmla="*/ 10716768 w 10716768"/>
              <a:gd name="connsiteY4" fmla="*/ 3995821 h 3995821"/>
              <a:gd name="connsiteX5" fmla="*/ 10570464 w 10716768"/>
              <a:gd name="connsiteY5" fmla="*/ 3995821 h 3995821"/>
              <a:gd name="connsiteX6" fmla="*/ 18288 w 10716768"/>
              <a:gd name="connsiteY6" fmla="*/ 3995821 h 3995821"/>
              <a:gd name="connsiteX7" fmla="*/ 0 w 10716768"/>
              <a:gd name="connsiteY7" fmla="*/ 37720 h 3995821"/>
              <a:gd name="connsiteX8" fmla="*/ 429768 w 10716768"/>
              <a:gd name="connsiteY8" fmla="*/ 37719 h 3995821"/>
              <a:gd name="connsiteX0" fmla="*/ 10509583 w 10716768"/>
              <a:gd name="connsiteY0" fmla="*/ 0 h 3981787"/>
              <a:gd name="connsiteX1" fmla="*/ 10664219 w 10716768"/>
              <a:gd name="connsiteY1" fmla="*/ 2065 h 3981787"/>
              <a:gd name="connsiteX2" fmla="*/ 10716768 w 10716768"/>
              <a:gd name="connsiteY2" fmla="*/ 4147 h 3981787"/>
              <a:gd name="connsiteX3" fmla="*/ 10716768 w 10716768"/>
              <a:gd name="connsiteY3" fmla="*/ 305899 h 3981787"/>
              <a:gd name="connsiteX4" fmla="*/ 10716768 w 10716768"/>
              <a:gd name="connsiteY4" fmla="*/ 3981787 h 3981787"/>
              <a:gd name="connsiteX5" fmla="*/ 10570464 w 10716768"/>
              <a:gd name="connsiteY5" fmla="*/ 3981787 h 3981787"/>
              <a:gd name="connsiteX6" fmla="*/ 18288 w 10716768"/>
              <a:gd name="connsiteY6" fmla="*/ 3981787 h 3981787"/>
              <a:gd name="connsiteX7" fmla="*/ 0 w 10716768"/>
              <a:gd name="connsiteY7" fmla="*/ 23686 h 3981787"/>
              <a:gd name="connsiteX8" fmla="*/ 429768 w 10716768"/>
              <a:gd name="connsiteY8" fmla="*/ 23685 h 3981787"/>
              <a:gd name="connsiteX0" fmla="*/ 10477941 w 10716768"/>
              <a:gd name="connsiteY0" fmla="*/ 0 h 3991143"/>
              <a:gd name="connsiteX1" fmla="*/ 10664219 w 10716768"/>
              <a:gd name="connsiteY1" fmla="*/ 11421 h 3991143"/>
              <a:gd name="connsiteX2" fmla="*/ 10716768 w 10716768"/>
              <a:gd name="connsiteY2" fmla="*/ 13503 h 3991143"/>
              <a:gd name="connsiteX3" fmla="*/ 10716768 w 10716768"/>
              <a:gd name="connsiteY3" fmla="*/ 315255 h 3991143"/>
              <a:gd name="connsiteX4" fmla="*/ 10716768 w 10716768"/>
              <a:gd name="connsiteY4" fmla="*/ 3991143 h 3991143"/>
              <a:gd name="connsiteX5" fmla="*/ 10570464 w 10716768"/>
              <a:gd name="connsiteY5" fmla="*/ 3991143 h 3991143"/>
              <a:gd name="connsiteX6" fmla="*/ 18288 w 10716768"/>
              <a:gd name="connsiteY6" fmla="*/ 3991143 h 3991143"/>
              <a:gd name="connsiteX7" fmla="*/ 0 w 10716768"/>
              <a:gd name="connsiteY7" fmla="*/ 33042 h 3991143"/>
              <a:gd name="connsiteX8" fmla="*/ 429768 w 10716768"/>
              <a:gd name="connsiteY8" fmla="*/ 33041 h 3991143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946356 w 10716768"/>
              <a:gd name="connsiteY0" fmla="*/ 11969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700 h 3979809"/>
              <a:gd name="connsiteX1" fmla="*/ 10664219 w 10716768"/>
              <a:gd name="connsiteY1" fmla="*/ 87 h 3979809"/>
              <a:gd name="connsiteX2" fmla="*/ 10716768 w 10716768"/>
              <a:gd name="connsiteY2" fmla="*/ 2169 h 3979809"/>
              <a:gd name="connsiteX3" fmla="*/ 10716768 w 10716768"/>
              <a:gd name="connsiteY3" fmla="*/ 303921 h 3979809"/>
              <a:gd name="connsiteX4" fmla="*/ 10716768 w 10716768"/>
              <a:gd name="connsiteY4" fmla="*/ 3979809 h 3979809"/>
              <a:gd name="connsiteX5" fmla="*/ 10570464 w 10716768"/>
              <a:gd name="connsiteY5" fmla="*/ 3979809 h 3979809"/>
              <a:gd name="connsiteX6" fmla="*/ 18288 w 10716768"/>
              <a:gd name="connsiteY6" fmla="*/ 3979809 h 3979809"/>
              <a:gd name="connsiteX7" fmla="*/ 0 w 10716768"/>
              <a:gd name="connsiteY7" fmla="*/ 21708 h 3979809"/>
              <a:gd name="connsiteX8" fmla="*/ 429768 w 10716768"/>
              <a:gd name="connsiteY8" fmla="*/ 21707 h 3979809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547553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0256447 w 10716768"/>
              <a:gd name="connsiteY0" fmla="*/ 261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964497 w 10716768"/>
              <a:gd name="connsiteY0" fmla="*/ 0 h 4041387"/>
              <a:gd name="connsiteX1" fmla="*/ 10664219 w 10716768"/>
              <a:gd name="connsiteY1" fmla="*/ 61665 h 4041387"/>
              <a:gd name="connsiteX2" fmla="*/ 10716768 w 10716768"/>
              <a:gd name="connsiteY2" fmla="*/ 63747 h 4041387"/>
              <a:gd name="connsiteX3" fmla="*/ 10716768 w 10716768"/>
              <a:gd name="connsiteY3" fmla="*/ 365499 h 4041387"/>
              <a:gd name="connsiteX4" fmla="*/ 10716768 w 10716768"/>
              <a:gd name="connsiteY4" fmla="*/ 4041387 h 4041387"/>
              <a:gd name="connsiteX5" fmla="*/ 10570464 w 10716768"/>
              <a:gd name="connsiteY5" fmla="*/ 4041387 h 4041387"/>
              <a:gd name="connsiteX6" fmla="*/ 18288 w 10716768"/>
              <a:gd name="connsiteY6" fmla="*/ 4041387 h 4041387"/>
              <a:gd name="connsiteX7" fmla="*/ 0 w 10716768"/>
              <a:gd name="connsiteY7" fmla="*/ 83286 h 4041387"/>
              <a:gd name="connsiteX8" fmla="*/ 429768 w 10716768"/>
              <a:gd name="connsiteY8" fmla="*/ 83285 h 4041387"/>
              <a:gd name="connsiteX0" fmla="*/ 1995556 w 10716768"/>
              <a:gd name="connsiteY0" fmla="*/ 39343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  <a:gd name="connsiteX0" fmla="*/ 1983134 w 10716768"/>
              <a:gd name="connsiteY0" fmla="*/ 11796 h 3979722"/>
              <a:gd name="connsiteX1" fmla="*/ 10664219 w 10716768"/>
              <a:gd name="connsiteY1" fmla="*/ 0 h 3979722"/>
              <a:gd name="connsiteX2" fmla="*/ 10716768 w 10716768"/>
              <a:gd name="connsiteY2" fmla="*/ 2082 h 3979722"/>
              <a:gd name="connsiteX3" fmla="*/ 10716768 w 10716768"/>
              <a:gd name="connsiteY3" fmla="*/ 303834 h 3979722"/>
              <a:gd name="connsiteX4" fmla="*/ 10716768 w 10716768"/>
              <a:gd name="connsiteY4" fmla="*/ 3979722 h 3979722"/>
              <a:gd name="connsiteX5" fmla="*/ 10570464 w 10716768"/>
              <a:gd name="connsiteY5" fmla="*/ 3979722 h 3979722"/>
              <a:gd name="connsiteX6" fmla="*/ 18288 w 10716768"/>
              <a:gd name="connsiteY6" fmla="*/ 3979722 h 3979722"/>
              <a:gd name="connsiteX7" fmla="*/ 0 w 10716768"/>
              <a:gd name="connsiteY7" fmla="*/ 21621 h 3979722"/>
              <a:gd name="connsiteX8" fmla="*/ 429768 w 10716768"/>
              <a:gd name="connsiteY8" fmla="*/ 21620 h 3979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716768" h="3979722">
                <a:moveTo>
                  <a:pt x="1983134" y="11796"/>
                </a:moveTo>
                <a:cubicBezTo>
                  <a:pt x="1964996" y="13679"/>
                  <a:pt x="10467191" y="6225"/>
                  <a:pt x="10664219" y="0"/>
                </a:cubicBezTo>
                <a:lnTo>
                  <a:pt x="10716768" y="2082"/>
                </a:lnTo>
                <a:lnTo>
                  <a:pt x="10716768" y="303834"/>
                </a:lnTo>
                <a:lnTo>
                  <a:pt x="10716768" y="3979722"/>
                </a:lnTo>
                <a:lnTo>
                  <a:pt x="10570464" y="3979722"/>
                </a:lnTo>
                <a:lnTo>
                  <a:pt x="18288" y="3979722"/>
                </a:lnTo>
                <a:lnTo>
                  <a:pt x="0" y="21621"/>
                </a:lnTo>
                <a:lnTo>
                  <a:pt x="429768" y="21620"/>
                </a:lnTo>
              </a:path>
            </a:pathLst>
          </a:custGeom>
          <a:noFill/>
          <a:ln w="1079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A8B9EF3-01F5-264E-908D-9D971A6597F0}"/>
              </a:ext>
            </a:extLst>
          </p:cNvPr>
          <p:cNvCxnSpPr>
            <a:cxnSpLocks/>
          </p:cNvCxnSpPr>
          <p:nvPr userDrawn="1"/>
        </p:nvCxnSpPr>
        <p:spPr>
          <a:xfrm>
            <a:off x="5973417" y="2387009"/>
            <a:ext cx="0" cy="3218661"/>
          </a:xfrm>
          <a:prstGeom prst="line">
            <a:avLst/>
          </a:prstGeom>
          <a:ln w="254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E4EBD7-A0BD-45CA-9386-687B29B1663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749716" y="1019880"/>
            <a:ext cx="6780363" cy="908050"/>
          </a:xfr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2640"/>
              </a:lnSpc>
              <a:buNone/>
              <a:defRPr sz="2200" b="1" i="0" cap="all" spc="50" baseline="0">
                <a:latin typeface="Merriweather Sans ExtraBold" pitchFamily="2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GB"/>
              <a:t>HUOMIO/KOONTILAATIKKO. </a:t>
            </a:r>
            <a:r>
              <a:rPr lang="fi-FI"/>
              <a:t>säädä tekstilaatikon leveys otsikon mukaan</a:t>
            </a:r>
          </a:p>
        </p:txBody>
      </p:sp>
      <p:sp>
        <p:nvSpPr>
          <p:cNvPr id="10" name="Tekstin paikkamerkki 3">
            <a:extLst>
              <a:ext uri="{FF2B5EF4-FFF2-40B4-BE49-F238E27FC236}">
                <a16:creationId xmlns:a16="http://schemas.microsoft.com/office/drawing/2014/main" id="{89E7F4FF-8423-442B-A8F4-E21A55673F6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599011" y="2412847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Huomiokohdat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971E3DBD-33EC-4B9B-BD0B-7A34F6DA4C6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6139897" y="2406569"/>
            <a:ext cx="4251325" cy="3331591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>
              <a:spcAft>
                <a:spcPts val="1000"/>
              </a:spcAft>
              <a:defRPr/>
            </a:lvl2pPr>
            <a:lvl3pPr>
              <a:spcAft>
                <a:spcPts val="10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Huomiokohdat</a:t>
            </a:r>
          </a:p>
        </p:txBody>
      </p:sp>
    </p:spTree>
    <p:extLst>
      <p:ext uri="{BB962C8B-B14F-4D97-AF65-F5344CB8AC3E}">
        <p14:creationId xmlns:p14="http://schemas.microsoft.com/office/powerpoint/2010/main" val="339712699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64AD46B9-CAD2-4D47-9D6B-6F86545C035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LISÄÄ TAUSTATAPETTIKUVA: Aktivoi kuva-alue (klikkaa  tästä) ja  valitse valikosta Lisää – Kuvat – Tämä laite - Finanssiala Ry\Tietopankki - Esityskuvat\</a:t>
            </a:r>
            <a:r>
              <a:rPr lang="fi-FI" err="1"/>
              <a:t>FAn_taustatapettikuvat_ppt</a:t>
            </a:r>
            <a:endParaRPr lang="en-FI"/>
          </a:p>
          <a:p>
            <a:endParaRPr lang="en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84AD7A1-A7BD-4AE2-A649-75EDB9622556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6925" y="1714500"/>
            <a:ext cx="10298113" cy="4752975"/>
          </a:xfrm>
        </p:spPr>
        <p:txBody>
          <a:bodyPr/>
          <a:lstStyle>
            <a:lvl1pPr>
              <a:spcAft>
                <a:spcPts val="500"/>
              </a:spcAft>
              <a:defRPr baseline="0"/>
            </a:lvl1pPr>
            <a:lvl2pPr>
              <a:defRPr baseline="0"/>
            </a:lvl2pPr>
            <a:lvl3pPr>
              <a:defRPr baseline="0"/>
            </a:lvl3pPr>
            <a:lvl4pPr>
              <a:defRPr baseline="0"/>
            </a:lvl4pPr>
            <a:lvl5pPr>
              <a:defRPr baseline="0"/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tarvittaessa.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/>
              <a:t>TEKSTIPOHJA. Lisää otsikko tähän, pohjaan voi tuoda </a:t>
            </a:r>
            <a:r>
              <a:rPr lang="fi-FI" err="1"/>
              <a:t>mYÖS</a:t>
            </a:r>
            <a:r>
              <a:rPr lang="fi-FI"/>
              <a:t> graafisen taustan</a:t>
            </a:r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0815606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NSI_ASIANTUNTIJUUS_esittäm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0A43138-BEA8-0C4E-B3FA-C8EF150C5718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 - Finanssiala Ry\Tietopankki – Esityskuvat </a:t>
            </a:r>
            <a:endParaRPr lang="en-FI"/>
          </a:p>
          <a:p>
            <a:endParaRPr lang="en-FI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72F692AD-74D2-FAD3-AD6B-5180BF2DD3B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1131887"/>
            <a:ext cx="9032400" cy="4976417"/>
          </a:xfrm>
          <a:prstGeom prst="rect">
            <a:avLst/>
          </a:prstGeom>
          <a:noFill/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spcBef>
                <a:spcPts val="1000"/>
              </a:spcBef>
              <a:defRPr sz="6000" cap="all" spc="50" baseline="0">
                <a:solidFill>
                  <a:schemeClr val="tx1"/>
                </a:solidFill>
              </a:defRPr>
            </a:lvl1pPr>
          </a:lstStyle>
          <a:p>
            <a:r>
              <a:rPr lang="en-GB"/>
              <a:t>SISÄLTÖESITYKSEN </a:t>
            </a:r>
            <a:br>
              <a:rPr lang="en-GB"/>
            </a:br>
            <a:r>
              <a:rPr lang="en-GB"/>
              <a:t>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8" name="Tekstin paikkamerkki 2">
            <a:extLst>
              <a:ext uri="{FF2B5EF4-FFF2-40B4-BE49-F238E27FC236}">
                <a16:creationId xmlns:a16="http://schemas.microsoft.com/office/drawing/2014/main" id="{ABFECE7C-D4F9-D924-FBA6-94AEA4758F9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91242" y="6131744"/>
            <a:ext cx="9144000" cy="6540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600" b="0" cap="all" spc="0" baseline="0">
                <a:latin typeface="Merriweather Sans" pitchFamily="2" charset="0"/>
              </a:defRPr>
            </a:lvl1pPr>
            <a:lvl2pPr marL="457200" indent="0">
              <a:buFontTx/>
              <a:buNone/>
              <a:defRPr sz="1600"/>
            </a:lvl2pPr>
            <a:lvl3pPr marL="914400" indent="0">
              <a:buFontTx/>
              <a:buNone/>
              <a:defRPr sz="1600"/>
            </a:lvl3pPr>
            <a:lvl4pPr marL="1371600" indent="0">
              <a:buFontTx/>
              <a:buNone/>
              <a:defRPr sz="1600"/>
            </a:lvl4pPr>
            <a:lvl5pPr marL="1828800" indent="0">
              <a:buFontTx/>
              <a:buNone/>
              <a:defRPr sz="1600"/>
            </a:lvl5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</a:t>
            </a:r>
            <a:r>
              <a:rPr lang="fi-FI" b="1" i="0">
                <a:latin typeface="Merriweather Sans" pitchFamily="2" charset="77"/>
              </a:rPr>
              <a:t>- ja</a:t>
            </a:r>
            <a:r>
              <a:rPr lang="en-FI" b="1" i="0">
                <a:latin typeface="Merriweather Sans" pitchFamily="2" charset="77"/>
              </a:rPr>
              <a:t> SUKUNIMI</a:t>
            </a:r>
            <a:r>
              <a:rPr lang="fi-FI" b="1" i="0">
                <a:latin typeface="Merriweather Sans" pitchFamily="2" charset="77"/>
              </a:rPr>
              <a:t>, titteli, tilaisuus ja päivämäärä</a:t>
            </a:r>
            <a:endParaRPr lang="fi-FI"/>
          </a:p>
        </p:txBody>
      </p:sp>
      <p:sp>
        <p:nvSpPr>
          <p:cNvPr id="7" name="Text Placeholder 3">
            <a:extLst>
              <a:ext uri="{FF2B5EF4-FFF2-40B4-BE49-F238E27FC236}">
                <a16:creationId xmlns:a16="http://schemas.microsoft.com/office/drawing/2014/main" id="{489A7296-2FC7-494D-8397-C916C5B1457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8451850" y="231775"/>
            <a:ext cx="3376256" cy="654049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0" indent="0">
              <a:buFontTx/>
              <a:buNone/>
              <a:defRPr sz="400">
                <a:solidFill>
                  <a:schemeClr val="bg1"/>
                </a:solidFill>
              </a:defRPr>
            </a:lvl1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6780999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2FDDEBB-383B-1648-BA93-44EE4DB7A38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LISÄÄ TAUSTATAPETTIKUVA: Aktivoi kuva-alue (klikkaa  tästä) ja  valitse valikosta Lisää – Kuvat – Tämä laite - Finanssiala Ry\Tietopankki - Esityskuvat\</a:t>
            </a:r>
            <a:r>
              <a:rPr lang="fi-FI" err="1"/>
              <a:t>FAn_taustatapettikuvat_ppt</a:t>
            </a:r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F1B7FB4-7F39-4794-B783-BE5C2842519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4991100" cy="4740275"/>
          </a:xfrm>
        </p:spPr>
        <p:txBody>
          <a:bodyPr/>
          <a:lstStyle>
            <a:lvl1pPr>
              <a:defRPr baseline="0"/>
            </a:lvl1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tx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/>
            </a:lvl1pPr>
          </a:lstStyle>
          <a:p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/>
            </a:lvl1pPr>
          </a:lstStyle>
          <a:p>
            <a:r>
              <a:rPr lang="fi-FI"/>
              <a:t>TEKSTIPOHJA. Lisää otsikko tähän, pohjaan voi tuoda MYÖS graafisen taustan</a:t>
            </a:r>
            <a:endParaRPr lang="en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/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7087B459-6A91-4ABC-8102-6614EEE7056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9"/>
            <a:ext cx="4930775" cy="4740274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9832371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y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ABBFF7C-75E3-62D7-7667-2921EF3A64C6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EE89C84D-56C5-1640-B430-9C8A0419CC1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6C0F2C02-5BF4-BD44-9E0C-BDD184254E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1" y="298514"/>
            <a:ext cx="10297757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TEKSTIPOHJA. Lisää otsikko tähän, pohjaan voi tuoda </a:t>
            </a:r>
            <a:r>
              <a:rPr lang="fi-FI" err="1"/>
              <a:t>mYÖS</a:t>
            </a:r>
            <a:r>
              <a:rPr lang="fi-FI"/>
              <a:t> graafisen taustan</a:t>
            </a:r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416DE526-DA55-F405-EA94-23F9A13B067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72ED157-057B-407B-A3B4-AA0BC5216B6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22438"/>
            <a:ext cx="10297757" cy="474662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9625596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 kaksipalstainen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D3DDA276-8676-F8A1-88FA-BA4F82F0C4D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13AA6656-23C5-648A-6BDE-6A49AFE31A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97312" y="1321993"/>
            <a:ext cx="10297757" cy="133461"/>
          </a:xfrm>
          <a:solidFill>
            <a:schemeClr val="bg1"/>
          </a:solidFill>
        </p:spPr>
        <p:txBody>
          <a:bodyPr>
            <a:noAutofit/>
          </a:bodyPr>
          <a:lstStyle>
            <a:lvl1pPr>
              <a:lnSpc>
                <a:spcPts val="400"/>
              </a:lnSpc>
              <a:defRPr sz="400">
                <a:solidFill>
                  <a:schemeClr val="bg1"/>
                </a:solidFill>
              </a:defRPr>
            </a:lvl1pPr>
          </a:lstStyle>
          <a:p>
            <a:endParaRPr lang="en-FI"/>
          </a:p>
        </p:txBody>
      </p:sp>
      <p:sp>
        <p:nvSpPr>
          <p:cNvPr id="7" name="Picture Placeholder 32">
            <a:extLst>
              <a:ext uri="{FF2B5EF4-FFF2-40B4-BE49-F238E27FC236}">
                <a16:creationId xmlns:a16="http://schemas.microsoft.com/office/drawing/2014/main" id="{D5E485FC-C1A8-FC4A-8E28-4347AE68CF7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32DCA7F-46C0-D446-ABB2-284B05CA4F6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b="0" cap="all" spc="50" baseline="0">
                <a:solidFill>
                  <a:schemeClr val="bg1"/>
                </a:solidFill>
              </a:defRPr>
            </a:lvl1pPr>
          </a:lstStyle>
          <a:p>
            <a:r>
              <a:rPr lang="fi-FI"/>
              <a:t>TEKSTIPOHJA. Lisää otsikko tähän, pohjaan voi tuoda MYÖS graafisen taustan</a:t>
            </a:r>
            <a:endParaRPr lang="en-FI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470479A-981D-D0B2-59AE-684E168952C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 rot="16200000">
            <a:off x="3723406" y="3944849"/>
            <a:ext cx="4491290" cy="4571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buFontTx/>
              <a:buNone/>
              <a:defRPr sz="400"/>
            </a:lvl1pPr>
          </a:lstStyle>
          <a:p>
            <a:pPr lvl="0"/>
            <a:endParaRPr lang="en-FI"/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9D0E9E2-39E7-4A5C-986B-4F9A36C6AED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20738" y="1722438"/>
            <a:ext cx="5002212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BAC6B7C-E6A7-414D-BE16-D7EBF73EFDE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115050" y="1722438"/>
            <a:ext cx="4930775" cy="4740275"/>
          </a:xfrm>
        </p:spPr>
        <p:txBody>
          <a:bodyPr/>
          <a:lstStyle>
            <a:lvl1pPr>
              <a:defRPr baseline="0">
                <a:solidFill>
                  <a:schemeClr val="bg1"/>
                </a:solidFill>
              </a:defRPr>
            </a:lvl1pPr>
            <a:lvl2pPr>
              <a:defRPr baseline="0">
                <a:solidFill>
                  <a:schemeClr val="bg1"/>
                </a:solidFill>
              </a:defRPr>
            </a:lvl2pPr>
            <a:lvl3pPr>
              <a:defRPr baseline="0">
                <a:solidFill>
                  <a:schemeClr val="bg1"/>
                </a:solidFill>
              </a:defRPr>
            </a:lvl3pPr>
            <a:lvl4pPr>
              <a:defRPr baseline="0">
                <a:solidFill>
                  <a:schemeClr val="bg1"/>
                </a:solidFill>
              </a:defRPr>
            </a:lvl4pPr>
            <a:lvl5pPr>
              <a:defRPr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27162565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ympyra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467D16C0-8E1A-4F23-A171-E70F41E6E5D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38200" y="1716088"/>
            <a:ext cx="5846763" cy="47196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Lisää teksti tähän,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80733B6-9BDC-1143-82A8-9ECEAFFA99C7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7073649" y="1716281"/>
            <a:ext cx="4620127" cy="4620127"/>
          </a:xfrm>
          <a:custGeom>
            <a:avLst/>
            <a:gdLst>
              <a:gd name="connsiteX0" fmla="*/ 2344479 w 4688958"/>
              <a:gd name="connsiteY0" fmla="*/ 0 h 4688958"/>
              <a:gd name="connsiteX1" fmla="*/ 4688958 w 4688958"/>
              <a:gd name="connsiteY1" fmla="*/ 2344479 h 4688958"/>
              <a:gd name="connsiteX2" fmla="*/ 2344479 w 4688958"/>
              <a:gd name="connsiteY2" fmla="*/ 4688958 h 4688958"/>
              <a:gd name="connsiteX3" fmla="*/ 0 w 4688958"/>
              <a:gd name="connsiteY3" fmla="*/ 2344479 h 4688958"/>
              <a:gd name="connsiteX4" fmla="*/ 2344479 w 4688958"/>
              <a:gd name="connsiteY4" fmla="*/ 0 h 46889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88958" h="4688958">
                <a:moveTo>
                  <a:pt x="2344479" y="0"/>
                </a:moveTo>
                <a:cubicBezTo>
                  <a:pt x="3639299" y="0"/>
                  <a:pt x="4688958" y="1049659"/>
                  <a:pt x="4688958" y="2344479"/>
                </a:cubicBezTo>
                <a:cubicBezTo>
                  <a:pt x="4688958" y="3639299"/>
                  <a:pt x="3639299" y="4688958"/>
                  <a:pt x="2344479" y="4688958"/>
                </a:cubicBezTo>
                <a:cubicBezTo>
                  <a:pt x="1049659" y="4688958"/>
                  <a:pt x="0" y="3639299"/>
                  <a:pt x="0" y="2344479"/>
                </a:cubicBezTo>
                <a:cubicBezTo>
                  <a:pt x="0" y="1049659"/>
                  <a:pt x="1049659" y="0"/>
                  <a:pt x="234447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käytetään tätä ympyrämuotoa pääsääntöisesti</a:t>
            </a:r>
          </a:p>
          <a:p>
            <a:r>
              <a:rPr lang="fi-FI"/>
              <a:t>Lisää valokuva taustalle: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</a:t>
            </a:r>
          </a:p>
          <a:p>
            <a:r>
              <a:rPr lang="fi-FI"/>
              <a:t>TAI </a:t>
            </a:r>
          </a:p>
          <a:p>
            <a:r>
              <a:rPr lang="fi-FI" err="1"/>
              <a:t>Copypaste</a:t>
            </a:r>
            <a:r>
              <a:rPr lang="fi-FI"/>
              <a:t> ppt. pohjasta kopioi-sijoita graafinen elementti tähän- grafiikkaa asemoituu oikealle paikalla</a:t>
            </a:r>
          </a:p>
          <a:p>
            <a:pPr marL="0" marR="0" lvl="0" indent="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fi-FI"/>
              <a:t>Fanista löydät copy-</a:t>
            </a:r>
            <a:r>
              <a:rPr lang="fi-FI" err="1"/>
              <a:t>paste</a:t>
            </a:r>
            <a:r>
              <a:rPr lang="fi-FI"/>
              <a:t> elementtien </a:t>
            </a:r>
            <a:r>
              <a:rPr lang="fi-FI" err="1"/>
              <a:t>powerpoint</a:t>
            </a:r>
            <a:r>
              <a:rPr lang="fi-FI"/>
              <a:t>-paketin (FA_copypaste_graafisetelementit.ppt)</a:t>
            </a:r>
          </a:p>
          <a:p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Otsikko 1">
            <a:extLst>
              <a:ext uri="{FF2B5EF4-FFF2-40B4-BE49-F238E27FC236}">
                <a16:creationId xmlns:a16="http://schemas.microsoft.com/office/drawing/2014/main" id="{796813DD-A1ED-4630-9073-3BFDA2DFDEE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174933"/>
            <a:ext cx="10223614" cy="1144634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/>
              <a:t>TEKSTIPOHJA kuvalla. Lisää otsikko tähän. </a:t>
            </a:r>
          </a:p>
        </p:txBody>
      </p:sp>
    </p:spTree>
    <p:extLst>
      <p:ext uri="{BB962C8B-B14F-4D97-AF65-F5344CB8AC3E}">
        <p14:creationId xmlns:p14="http://schemas.microsoft.com/office/powerpoint/2010/main" val="19497959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IPOHJA_neliö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1A30B109-4094-A740-B209-20625D6CB569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932613" y="1716281"/>
            <a:ext cx="4902200" cy="4719444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</a:t>
            </a:r>
          </a:p>
          <a:p>
            <a:r>
              <a:rPr lang="fi-FI"/>
              <a:t>TAI </a:t>
            </a:r>
          </a:p>
          <a:p>
            <a:r>
              <a:rPr lang="fi-FI" err="1"/>
              <a:t>Copypaste</a:t>
            </a:r>
            <a:r>
              <a:rPr lang="fi-FI"/>
              <a:t> ppt. pohjasta kopioi-sijoita graafinen elementti tähän- grafiikkaa asemoituu oikealle paikalla </a:t>
            </a:r>
          </a:p>
          <a:p>
            <a:r>
              <a:rPr lang="fi-FI"/>
              <a:t>Fanista löydät copy-</a:t>
            </a:r>
            <a:r>
              <a:rPr lang="fi-FI" err="1"/>
              <a:t>paste</a:t>
            </a:r>
            <a:r>
              <a:rPr lang="fi-FI"/>
              <a:t> elementtien </a:t>
            </a:r>
            <a:r>
              <a:rPr lang="fi-FI" err="1"/>
              <a:t>powerpoint</a:t>
            </a:r>
            <a:r>
              <a:rPr lang="fi-FI"/>
              <a:t>-paketin (FA_copypaste_graafisetelementit.ppt)</a:t>
            </a:r>
          </a:p>
          <a:p>
            <a:endParaRPr lang="en-FI"/>
          </a:p>
          <a:p>
            <a:endParaRPr lang="en-FI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77CD41F-BE7E-AE43-87BA-43ED08C3B444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Otsikko 6">
            <a:extLst>
              <a:ext uri="{FF2B5EF4-FFF2-40B4-BE49-F238E27FC236}">
                <a16:creationId xmlns:a16="http://schemas.microsoft.com/office/drawing/2014/main" id="{BDB69758-7A83-40D5-8638-4C61216AD14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422275"/>
            <a:ext cx="10239656" cy="903288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/>
              <a:t>TEKSTIPOHJA kuvalla. Lisää otsikko tähän. 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60997BDD-2E23-4726-B03E-9BB1DFD8FB4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38200" y="1716088"/>
            <a:ext cx="5846763" cy="471943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87198387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4B8C188-1734-C14F-88CB-E565143D61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/>
              <a:t>AHTAUSPOHJA. Lisää otsikko tähän. </a:t>
            </a:r>
            <a:endParaRPr lang="en-FI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3718EDC-758C-864C-B8C9-DC5884CE3B0B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A1ADC2A3-84CE-4A17-B48D-49B7ECD2DF9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838199" y="1733935"/>
            <a:ext cx="10996614" cy="4762500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/>
            </a:lvl1pPr>
            <a:lvl2pPr>
              <a:lnSpc>
                <a:spcPts val="1680"/>
              </a:lnSpc>
              <a:spcBef>
                <a:spcPts val="500"/>
              </a:spcBef>
              <a:defRPr sz="1400"/>
            </a:lvl2pPr>
            <a:lvl3pPr>
              <a:lnSpc>
                <a:spcPts val="1680"/>
              </a:lnSpc>
              <a:spcBef>
                <a:spcPts val="500"/>
              </a:spcBef>
              <a:defRPr sz="1400"/>
            </a:lvl3pPr>
            <a:lvl4pPr>
              <a:lnSpc>
                <a:spcPts val="1680"/>
              </a:lnSpc>
              <a:spcBef>
                <a:spcPts val="500"/>
              </a:spcBef>
              <a:defRPr sz="1400"/>
            </a:lvl4pPr>
            <a:lvl5pPr>
              <a:lnSpc>
                <a:spcPts val="1680"/>
              </a:lnSpc>
              <a:spcBef>
                <a:spcPts val="500"/>
              </a:spcBef>
              <a:defRPr sz="1400"/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 -- AHTAUSPOHJA – leipätekstin pistekoko 14. 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7062463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HTAUSTEKSTIPOHJA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CFBA8FB-72AE-4041-8E6C-7A3637217B8A}"/>
              </a:ext>
            </a:extLst>
          </p:cNvPr>
          <p:cNvCxnSpPr>
            <a:cxnSpLocks/>
          </p:cNvCxnSpPr>
          <p:nvPr userDrawn="1"/>
        </p:nvCxnSpPr>
        <p:spPr>
          <a:xfrm>
            <a:off x="797312" y="1385888"/>
            <a:ext cx="11037501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itle 1">
            <a:extLst>
              <a:ext uri="{FF2B5EF4-FFF2-40B4-BE49-F238E27FC236}">
                <a16:creationId xmlns:a16="http://schemas.microsoft.com/office/drawing/2014/main" id="{F002E7A9-59EA-AF4E-A928-EC6FFCF203E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7312" y="298514"/>
            <a:ext cx="10248900" cy="1020763"/>
          </a:xfrm>
          <a:prstGeom prst="rect">
            <a:avLst/>
          </a:prstGeom>
        </p:spPr>
        <p:txBody>
          <a:bodyPr anchor="b" anchorCtr="0">
            <a:noAutofit/>
          </a:bodyPr>
          <a:lstStyle>
            <a:lvl1pPr>
              <a:lnSpc>
                <a:spcPts val="3600"/>
              </a:lnSpc>
              <a:defRPr sz="3000" cap="all" spc="50" baseline="0"/>
            </a:lvl1pPr>
          </a:lstStyle>
          <a:p>
            <a:r>
              <a:rPr lang="fi-FI"/>
              <a:t>AHTAUSPOHJA. Lisää otsikko tähän. </a:t>
            </a:r>
            <a:endParaRPr lang="en-F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3A13D254-CF29-9B41-A197-1A2E5680CB7C}"/>
              </a:ext>
            </a:extLst>
          </p:cNvPr>
          <p:cNvCxnSpPr>
            <a:cxnSpLocks/>
          </p:cNvCxnSpPr>
          <p:nvPr userDrawn="1"/>
        </p:nvCxnSpPr>
        <p:spPr>
          <a:xfrm flipV="1">
            <a:off x="6336506" y="1751013"/>
            <a:ext cx="1256" cy="4711556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65528E74-26AA-4E67-BADE-DB53D2BEDDD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796925" y="1736725"/>
            <a:ext cx="5384800" cy="4740416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/>
            </a:lvl1pPr>
            <a:lvl2pPr>
              <a:lnSpc>
                <a:spcPts val="1680"/>
              </a:lnSpc>
              <a:spcBef>
                <a:spcPts val="500"/>
              </a:spcBef>
              <a:defRPr sz="1400" baseline="0"/>
            </a:lvl2pPr>
            <a:lvl3pPr>
              <a:lnSpc>
                <a:spcPts val="1680"/>
              </a:lnSpc>
              <a:spcBef>
                <a:spcPts val="500"/>
              </a:spcBef>
              <a:defRPr sz="1400" baseline="0"/>
            </a:lvl3pPr>
            <a:lvl4pPr>
              <a:lnSpc>
                <a:spcPts val="1680"/>
              </a:lnSpc>
              <a:spcBef>
                <a:spcPts val="500"/>
              </a:spcBef>
              <a:defRPr sz="1400" baseline="0"/>
            </a:lvl4pPr>
            <a:lvl5pPr>
              <a:lnSpc>
                <a:spcPts val="1680"/>
              </a:lnSpc>
              <a:spcBef>
                <a:spcPts val="500"/>
              </a:spcBef>
              <a:defRPr sz="1400" baseline="0"/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tarvittaessa. --- AHTAUSPOHJA, tekstin koko 14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Tekstin paikkamerkki 5">
            <a:extLst>
              <a:ext uri="{FF2B5EF4-FFF2-40B4-BE49-F238E27FC236}">
                <a16:creationId xmlns:a16="http://schemas.microsoft.com/office/drawing/2014/main" id="{8BA1DB8E-08FB-446A-803D-1C2461321A2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484938" y="1736725"/>
            <a:ext cx="5384800" cy="4740415"/>
          </a:xfrm>
        </p:spPr>
        <p:txBody>
          <a:bodyPr/>
          <a:lstStyle>
            <a:lvl1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1pPr>
            <a:lvl2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2pPr>
            <a:lvl3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3pPr>
            <a:lvl4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4pPr>
            <a:lvl5pPr>
              <a:lnSpc>
                <a:spcPts val="1680"/>
              </a:lnSpc>
              <a:spcBef>
                <a:spcPts val="500"/>
              </a:spcBef>
              <a:defRPr sz="1400" baseline="0">
                <a:solidFill>
                  <a:schemeClr val="tx1"/>
                </a:solidFill>
              </a:defRPr>
            </a:lvl5pPr>
          </a:lstStyle>
          <a:p>
            <a:pPr lvl="0"/>
            <a:r>
              <a:rPr lang="fi-FI"/>
              <a:t>Lisää teksti tähän. Poista </a:t>
            </a:r>
            <a:r>
              <a:rPr lang="fi-FI" err="1"/>
              <a:t>bulletit</a:t>
            </a:r>
            <a:r>
              <a:rPr lang="fi-FI"/>
              <a:t> tarvittaessa. --- AHTAUSPOHJA, tekstin koko 14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</p:spTree>
    <p:extLst>
      <p:ext uri="{BB962C8B-B14F-4D97-AF65-F5344CB8AC3E}">
        <p14:creationId xmlns:p14="http://schemas.microsoft.com/office/powerpoint/2010/main" val="35398109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AVIO_TAULUKKO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A7923AC-1E1C-A5EC-2F28-5E2732FF0FDD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/>
              <a:t>FA:n OMA KAAVIOPOHJA LISÄÄ OTSIKKO</a:t>
            </a:r>
          </a:p>
        </p:txBody>
      </p:sp>
      <p:sp>
        <p:nvSpPr>
          <p:cNvPr id="3" name="Kaavion paikkamerkki 2">
            <a:extLst>
              <a:ext uri="{FF2B5EF4-FFF2-40B4-BE49-F238E27FC236}">
                <a16:creationId xmlns:a16="http://schemas.microsoft.com/office/drawing/2014/main" id="{755BA857-535B-4946-9EDF-BC2A8BA6150B}"/>
              </a:ext>
            </a:extLst>
          </p:cNvPr>
          <p:cNvSpPr>
            <a:spLocks noGrp="1"/>
          </p:cNvSpPr>
          <p:nvPr>
            <p:ph type="chart" sz="quarter" idx="12" hasCustomPrompt="1"/>
          </p:nvPr>
        </p:nvSpPr>
        <p:spPr>
          <a:xfrm>
            <a:off x="790575" y="1344612"/>
            <a:ext cx="11044238" cy="513080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marL="230400" marR="0" lvl="0" indent="-230400" algn="l" defTabSz="914400" rtl="0" eaLnBrk="1" fontAlgn="auto" latinLnBrk="0" hangingPunct="1">
              <a:lnSpc>
                <a:spcPts val="2100"/>
              </a:lnSpc>
              <a:spcBef>
                <a:spcPts val="1000"/>
              </a:spcBef>
              <a:spcAft>
                <a:spcPts val="5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Luo oma kaavio tähän.  Linjadiagrammit erimuotoisilla viivoilla mustalla ja palkkidiagrammit valkoisella, harmaansävyillä ja mustalla + korostusväri </a:t>
            </a:r>
            <a:r>
              <a:rPr lang="fi-FI" err="1"/>
              <a:t>magentalla</a:t>
            </a:r>
            <a:r>
              <a:rPr lang="fi-FI"/>
              <a:t>. </a:t>
            </a:r>
          </a:p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872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isällön paikkamerkki 3">
            <a:extLst>
              <a:ext uri="{FF2B5EF4-FFF2-40B4-BE49-F238E27FC236}">
                <a16:creationId xmlns:a16="http://schemas.microsoft.com/office/drawing/2014/main" id="{5A622BF5-0A15-997B-0E7F-A8554A997BCE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344612"/>
            <a:ext cx="11037888" cy="5130622"/>
          </a:xfrm>
        </p:spPr>
        <p:txBody>
          <a:bodyPr>
            <a:noAutofit/>
          </a:bodyPr>
          <a:lstStyle>
            <a:lvl1pPr marL="228600" marR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lvl1pPr>
          </a:lstStyle>
          <a:p>
            <a:pPr marL="228600" marR="0" lvl="0" indent="-228600" algn="l" defTabSz="914400" rtl="0" eaLnBrk="1" fontAlgn="auto" latinLnBrk="0" hangingPunct="1">
              <a:lnSpc>
                <a:spcPts val="192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Luo oma taulukko tähän. Valitse vaaleanpunainen tai harmaa teema. </a:t>
            </a:r>
          </a:p>
          <a:p>
            <a:pPr lvl="0"/>
            <a:endParaRPr lang="fi-FI"/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B8B9B9E-2044-080C-9F4E-63988BB68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/>
              <a:t>FA:N OMA TAULUKKOPOHJA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0740086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KAAVIO_TAULUKKO_ei_o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>
            <a:extLst>
              <a:ext uri="{FF2B5EF4-FFF2-40B4-BE49-F238E27FC236}">
                <a16:creationId xmlns:a16="http://schemas.microsoft.com/office/drawing/2014/main" id="{FF28290D-5CCD-4FB2-BB9A-EC1AA0B4388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11" name="Sisällön paikkamerkki 3">
            <a:extLst>
              <a:ext uri="{FF2B5EF4-FFF2-40B4-BE49-F238E27FC236}">
                <a16:creationId xmlns:a16="http://schemas.microsoft.com/office/drawing/2014/main" id="{D56BB566-2D2B-344F-D460-A2500D0C7277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796925" y="1612899"/>
            <a:ext cx="11037888" cy="4921251"/>
          </a:xfrm>
        </p:spPr>
        <p:txBody>
          <a:bodyPr>
            <a:noAutofit/>
          </a:bodyPr>
          <a:lstStyle>
            <a:lvl1pPr>
              <a:lnSpc>
                <a:spcPts val="1920"/>
              </a:lnSpc>
              <a:defRPr/>
            </a:lvl1pPr>
          </a:lstStyle>
          <a:p>
            <a:pPr lvl="0"/>
            <a:r>
              <a:rPr lang="fi-FI"/>
              <a:t>Lisää valmis, ulkopuolinen kaavio / taulukko alkuperäisessä muodossa.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584C57A8-E668-6898-0705-B535A43207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90073" y="19049"/>
            <a:ext cx="10208012" cy="1325563"/>
          </a:xfrm>
        </p:spPr>
        <p:txBody>
          <a:bodyPr anchor="b" anchorCtr="0"/>
          <a:lstStyle/>
          <a:p>
            <a:r>
              <a:rPr lang="en-FI"/>
              <a:t>ULKOPUOLISTEN TUOTTAMAT KAAVIot JA TAULUKOT. LISÄÄ OTSIKKO</a:t>
            </a:r>
          </a:p>
        </p:txBody>
      </p:sp>
    </p:spTree>
    <p:extLst>
      <p:ext uri="{BB962C8B-B14F-4D97-AF65-F5344CB8AC3E}">
        <p14:creationId xmlns:p14="http://schemas.microsoft.com/office/powerpoint/2010/main" val="222370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imeinen_kalv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n paikkamerkki 3">
            <a:extLst>
              <a:ext uri="{FF2B5EF4-FFF2-40B4-BE49-F238E27FC236}">
                <a16:creationId xmlns:a16="http://schemas.microsoft.com/office/drawing/2014/main" id="{151D1534-C9ED-4912-897F-888C829F4D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grayscl/>
          </a:blip>
          <a:srcRect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Graphic 16">
            <a:extLst>
              <a:ext uri="{FF2B5EF4-FFF2-40B4-BE49-F238E27FC236}">
                <a16:creationId xmlns:a16="http://schemas.microsoft.com/office/drawing/2014/main" id="{95DE6FF2-7CD5-4FB2-94E4-0C0F7785A2D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726689" y="5898994"/>
            <a:ext cx="366851" cy="366851"/>
          </a:xfrm>
          <a:prstGeom prst="rect">
            <a:avLst/>
          </a:prstGeom>
        </p:spPr>
      </p:pic>
      <p:pic>
        <p:nvPicPr>
          <p:cNvPr id="6" name="Graphic 17">
            <a:extLst>
              <a:ext uri="{FF2B5EF4-FFF2-40B4-BE49-F238E27FC236}">
                <a16:creationId xmlns:a16="http://schemas.microsoft.com/office/drawing/2014/main" id="{CFEBEA3A-820A-4E77-A913-52560FCE2F89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100482" y="5931385"/>
            <a:ext cx="366851" cy="366851"/>
          </a:xfrm>
          <a:prstGeom prst="rect">
            <a:avLst/>
          </a:prstGeom>
        </p:spPr>
      </p:pic>
      <p:pic>
        <p:nvPicPr>
          <p:cNvPr id="7" name="Graphic 19">
            <a:extLst>
              <a:ext uri="{FF2B5EF4-FFF2-40B4-BE49-F238E27FC236}">
                <a16:creationId xmlns:a16="http://schemas.microsoft.com/office/drawing/2014/main" id="{15C3C881-CAF1-474A-BC6F-C91FFDD94B21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416491" y="5924751"/>
            <a:ext cx="366851" cy="366851"/>
          </a:xfrm>
          <a:prstGeom prst="rect">
            <a:avLst/>
          </a:prstGeom>
        </p:spPr>
      </p:pic>
      <p:pic>
        <p:nvPicPr>
          <p:cNvPr id="8" name="Graphic 20">
            <a:extLst>
              <a:ext uri="{FF2B5EF4-FFF2-40B4-BE49-F238E27FC236}">
                <a16:creationId xmlns:a16="http://schemas.microsoft.com/office/drawing/2014/main" id="{BA6F8FCC-A6BD-44C6-AECF-FA2F397D56C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77708" y="5906846"/>
            <a:ext cx="366851" cy="366851"/>
          </a:xfrm>
          <a:prstGeom prst="rect">
            <a:avLst/>
          </a:prstGeom>
        </p:spPr>
      </p:pic>
      <p:sp>
        <p:nvSpPr>
          <p:cNvPr id="9" name="Rectangle 21">
            <a:extLst>
              <a:ext uri="{FF2B5EF4-FFF2-40B4-BE49-F238E27FC236}">
                <a16:creationId xmlns:a16="http://schemas.microsoft.com/office/drawing/2014/main" id="{E52DD362-9420-4003-BA04-21FFB68EDCC3}"/>
              </a:ext>
            </a:extLst>
          </p:cNvPr>
          <p:cNvSpPr/>
          <p:nvPr userDrawn="1"/>
        </p:nvSpPr>
        <p:spPr>
          <a:xfrm>
            <a:off x="2820127" y="5611063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sp>
        <p:nvSpPr>
          <p:cNvPr id="10" name="Rectangle 22">
            <a:extLst>
              <a:ext uri="{FF2B5EF4-FFF2-40B4-BE49-F238E27FC236}">
                <a16:creationId xmlns:a16="http://schemas.microsoft.com/office/drawing/2014/main" id="{3A9584BE-AA30-4D06-8EEB-5CA9DFBC926B}"/>
              </a:ext>
            </a:extLst>
          </p:cNvPr>
          <p:cNvSpPr/>
          <p:nvPr userDrawn="1"/>
        </p:nvSpPr>
        <p:spPr>
          <a:xfrm>
            <a:off x="5096193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1" name="Rectangle 23">
            <a:extLst>
              <a:ext uri="{FF2B5EF4-FFF2-40B4-BE49-F238E27FC236}">
                <a16:creationId xmlns:a16="http://schemas.microsoft.com/office/drawing/2014/main" id="{DA907CDD-6174-4099-9168-D3EABC0510AE}"/>
              </a:ext>
            </a:extLst>
          </p:cNvPr>
          <p:cNvSpPr/>
          <p:nvPr userDrawn="1"/>
        </p:nvSpPr>
        <p:spPr>
          <a:xfrm>
            <a:off x="7416491" y="5611063"/>
            <a:ext cx="2503023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>
                <a:solidFill>
                  <a:schemeClr val="bg1"/>
                </a:solidFill>
                <a:latin typeface="Merriweather Sans" pitchFamily="2" charset="77"/>
              </a:rPr>
              <a:t>Finanssiala ry</a:t>
            </a:r>
          </a:p>
        </p:txBody>
      </p:sp>
      <p:sp>
        <p:nvSpPr>
          <p:cNvPr id="12" name="Rectangle 24">
            <a:extLst>
              <a:ext uri="{FF2B5EF4-FFF2-40B4-BE49-F238E27FC236}">
                <a16:creationId xmlns:a16="http://schemas.microsoft.com/office/drawing/2014/main" id="{08DF71BF-A9D2-4A24-80FC-BA33228B85DD}"/>
              </a:ext>
            </a:extLst>
          </p:cNvPr>
          <p:cNvSpPr/>
          <p:nvPr userDrawn="1"/>
        </p:nvSpPr>
        <p:spPr>
          <a:xfrm>
            <a:off x="9691931" y="5611063"/>
            <a:ext cx="2595627" cy="671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>
                <a:solidFill>
                  <a:schemeClr val="bg1"/>
                </a:solidFill>
                <a:latin typeface="Merriweather Sans" pitchFamily="2" charset="77"/>
              </a:rPr>
              <a:t>@finanssiala</a:t>
            </a:r>
          </a:p>
        </p:txBody>
      </p:sp>
      <p:pic>
        <p:nvPicPr>
          <p:cNvPr id="13" name="Graphic 25">
            <a:extLst>
              <a:ext uri="{FF2B5EF4-FFF2-40B4-BE49-F238E27FC236}">
                <a16:creationId xmlns:a16="http://schemas.microsoft.com/office/drawing/2014/main" id="{28D6C7A3-6B4D-40D2-9BBD-0CBDAF2E9957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66162" y="5898995"/>
            <a:ext cx="399242" cy="399242"/>
          </a:xfrm>
          <a:prstGeom prst="rect">
            <a:avLst/>
          </a:prstGeom>
        </p:spPr>
      </p:pic>
      <p:sp>
        <p:nvSpPr>
          <p:cNvPr id="14" name="Rectangle 26">
            <a:extLst>
              <a:ext uri="{FF2B5EF4-FFF2-40B4-BE49-F238E27FC236}">
                <a16:creationId xmlns:a16="http://schemas.microsoft.com/office/drawing/2014/main" id="{763AACE9-9547-4154-B60D-B39DAF1D11D0}"/>
              </a:ext>
            </a:extLst>
          </p:cNvPr>
          <p:cNvSpPr/>
          <p:nvPr userDrawn="1"/>
        </p:nvSpPr>
        <p:spPr>
          <a:xfrm>
            <a:off x="654829" y="5595869"/>
            <a:ext cx="2503023" cy="6785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>
              <a:lnSpc>
                <a:spcPct val="250000"/>
              </a:lnSpc>
            </a:pPr>
            <a:r>
              <a:rPr lang="fi-FI" err="1">
                <a:solidFill>
                  <a:schemeClr val="bg1"/>
                </a:solidFill>
                <a:latin typeface="Merriweather Sans" pitchFamily="2" charset="77"/>
              </a:rPr>
              <a:t>Finanssiala.fi</a:t>
            </a:r>
            <a:endParaRPr lang="fi-FI">
              <a:solidFill>
                <a:schemeClr val="bg1"/>
              </a:solidFill>
              <a:latin typeface="Merriweather Sans" pitchFamily="2" charset="77"/>
            </a:endParaRPr>
          </a:p>
        </p:txBody>
      </p:sp>
      <p:sp>
        <p:nvSpPr>
          <p:cNvPr id="15" name="Freeform 27">
            <a:extLst>
              <a:ext uri="{FF2B5EF4-FFF2-40B4-BE49-F238E27FC236}">
                <a16:creationId xmlns:a16="http://schemas.microsoft.com/office/drawing/2014/main" id="{C6925C89-8D55-4703-B5AF-8A946941663F}"/>
              </a:ext>
            </a:extLst>
          </p:cNvPr>
          <p:cNvSpPr/>
          <p:nvPr userDrawn="1"/>
        </p:nvSpPr>
        <p:spPr>
          <a:xfrm>
            <a:off x="0" y="559763"/>
            <a:ext cx="7760556" cy="1671977"/>
          </a:xfrm>
          <a:custGeom>
            <a:avLst/>
            <a:gdLst>
              <a:gd name="connsiteX0" fmla="*/ 8990965 w 9433813"/>
              <a:gd name="connsiteY0" fmla="*/ 1383982 h 1383982"/>
              <a:gd name="connsiteX1" fmla="*/ 0 w 9433813"/>
              <a:gd name="connsiteY1" fmla="*/ 1383982 h 1383982"/>
              <a:gd name="connsiteX2" fmla="*/ 0 w 9433813"/>
              <a:gd name="connsiteY2" fmla="*/ 0 h 1383982"/>
              <a:gd name="connsiteX3" fmla="*/ 9433814 w 9433813"/>
              <a:gd name="connsiteY3" fmla="*/ 0 h 1383982"/>
              <a:gd name="connsiteX4" fmla="*/ 8990965 w 9433813"/>
              <a:gd name="connsiteY4" fmla="*/ 1383982 h 1383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433813" h="1383982">
                <a:moveTo>
                  <a:pt x="8990965" y="1383982"/>
                </a:moveTo>
                <a:lnTo>
                  <a:pt x="0" y="1383982"/>
                </a:lnTo>
                <a:lnTo>
                  <a:pt x="0" y="0"/>
                </a:lnTo>
                <a:lnTo>
                  <a:pt x="9433814" y="0"/>
                </a:lnTo>
                <a:lnTo>
                  <a:pt x="8990965" y="1383982"/>
                </a:lnTo>
                <a:close/>
              </a:path>
            </a:pathLst>
          </a:custGeom>
          <a:solidFill>
            <a:schemeClr val="accent6">
              <a:alpha val="68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grpSp>
        <p:nvGrpSpPr>
          <p:cNvPr id="16" name="Graphic 20">
            <a:extLst>
              <a:ext uri="{FF2B5EF4-FFF2-40B4-BE49-F238E27FC236}">
                <a16:creationId xmlns:a16="http://schemas.microsoft.com/office/drawing/2014/main" id="{651AE5AC-FDC7-4C89-BF65-D59C60C4581F}"/>
              </a:ext>
            </a:extLst>
          </p:cNvPr>
          <p:cNvGrpSpPr/>
          <p:nvPr userDrawn="1"/>
        </p:nvGrpSpPr>
        <p:grpSpPr>
          <a:xfrm>
            <a:off x="1503546" y="871220"/>
            <a:ext cx="5357799" cy="1026124"/>
            <a:chOff x="4439411" y="2177160"/>
            <a:chExt cx="4434927" cy="849376"/>
          </a:xfrm>
          <a:solidFill>
            <a:srgbClr val="FFFFFF"/>
          </a:solidFill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3D8B24D1-1E90-4D87-BCD9-EEC2925CDFA8}"/>
                </a:ext>
              </a:extLst>
            </p:cNvPr>
            <p:cNvSpPr/>
            <p:nvPr/>
          </p:nvSpPr>
          <p:spPr>
            <a:xfrm>
              <a:off x="5455729" y="2426716"/>
              <a:ext cx="228600" cy="369951"/>
            </a:xfrm>
            <a:custGeom>
              <a:avLst/>
              <a:gdLst>
                <a:gd name="connsiteX0" fmla="*/ 0 w 228600"/>
                <a:gd name="connsiteY0" fmla="*/ 359918 h 369951"/>
                <a:gd name="connsiteX1" fmla="*/ 10033 w 228600"/>
                <a:gd name="connsiteY1" fmla="*/ 369951 h 369951"/>
                <a:gd name="connsiteX2" fmla="*/ 30671 w 228600"/>
                <a:gd name="connsiteY2" fmla="*/ 369951 h 369951"/>
                <a:gd name="connsiteX3" fmla="*/ 40704 w 228600"/>
                <a:gd name="connsiteY3" fmla="*/ 359918 h 369951"/>
                <a:gd name="connsiteX4" fmla="*/ 40704 w 228600"/>
                <a:gd name="connsiteY4" fmla="*/ 215646 h 369951"/>
                <a:gd name="connsiteX5" fmla="*/ 192405 w 228600"/>
                <a:gd name="connsiteY5" fmla="*/ 215646 h 369951"/>
                <a:gd name="connsiteX6" fmla="*/ 202438 w 228600"/>
                <a:gd name="connsiteY6" fmla="*/ 205549 h 369951"/>
                <a:gd name="connsiteX7" fmla="*/ 202438 w 228600"/>
                <a:gd name="connsiteY7" fmla="*/ 190246 h 369951"/>
                <a:gd name="connsiteX8" fmla="*/ 192405 w 228600"/>
                <a:gd name="connsiteY8" fmla="*/ 180213 h 369951"/>
                <a:gd name="connsiteX9" fmla="*/ 40704 w 228600"/>
                <a:gd name="connsiteY9" fmla="*/ 180213 h 369951"/>
                <a:gd name="connsiteX10" fmla="*/ 40704 w 228600"/>
                <a:gd name="connsiteY10" fmla="*/ 35370 h 369951"/>
                <a:gd name="connsiteX11" fmla="*/ 218504 w 228600"/>
                <a:gd name="connsiteY11" fmla="*/ 35370 h 369951"/>
                <a:gd name="connsiteX12" fmla="*/ 228600 w 228600"/>
                <a:gd name="connsiteY12" fmla="*/ 25336 h 369951"/>
                <a:gd name="connsiteX13" fmla="*/ 228600 w 228600"/>
                <a:gd name="connsiteY13" fmla="*/ 10033 h 369951"/>
                <a:gd name="connsiteX14" fmla="*/ 218504 w 228600"/>
                <a:gd name="connsiteY14" fmla="*/ 0 h 369951"/>
                <a:gd name="connsiteX15" fmla="*/ 10033 w 228600"/>
                <a:gd name="connsiteY15" fmla="*/ 0 h 369951"/>
                <a:gd name="connsiteX16" fmla="*/ 0 w 228600"/>
                <a:gd name="connsiteY16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8600" h="369951">
                  <a:moveTo>
                    <a:pt x="0" y="359918"/>
                  </a:moveTo>
                  <a:cubicBezTo>
                    <a:pt x="0" y="365462"/>
                    <a:pt x="4490" y="369951"/>
                    <a:pt x="10033" y="369951"/>
                  </a:cubicBezTo>
                  <a:lnTo>
                    <a:pt x="30671" y="369951"/>
                  </a:lnTo>
                  <a:cubicBezTo>
                    <a:pt x="36125" y="369754"/>
                    <a:pt x="40507" y="365373"/>
                    <a:pt x="40704" y="359918"/>
                  </a:cubicBezTo>
                  <a:lnTo>
                    <a:pt x="40704" y="215646"/>
                  </a:lnTo>
                  <a:lnTo>
                    <a:pt x="192405" y="215646"/>
                  </a:lnTo>
                  <a:cubicBezTo>
                    <a:pt x="197885" y="215449"/>
                    <a:pt x="202273" y="211030"/>
                    <a:pt x="202438" y="205549"/>
                  </a:cubicBezTo>
                  <a:lnTo>
                    <a:pt x="202438" y="190246"/>
                  </a:lnTo>
                  <a:cubicBezTo>
                    <a:pt x="202241" y="184791"/>
                    <a:pt x="197860" y="180410"/>
                    <a:pt x="192405" y="180213"/>
                  </a:cubicBezTo>
                  <a:lnTo>
                    <a:pt x="40704" y="180213"/>
                  </a:lnTo>
                  <a:lnTo>
                    <a:pt x="40704" y="35370"/>
                  </a:lnTo>
                  <a:lnTo>
                    <a:pt x="218504" y="35370"/>
                  </a:lnTo>
                  <a:cubicBezTo>
                    <a:pt x="224053" y="35370"/>
                    <a:pt x="228562" y="30886"/>
                    <a:pt x="228600" y="25336"/>
                  </a:cubicBezTo>
                  <a:lnTo>
                    <a:pt x="228600" y="10033"/>
                  </a:lnTo>
                  <a:cubicBezTo>
                    <a:pt x="228562" y="4483"/>
                    <a:pt x="224053" y="0"/>
                    <a:pt x="218504" y="0"/>
                  </a:cubicBezTo>
                  <a:lnTo>
                    <a:pt x="10033" y="0"/>
                  </a:lnTo>
                  <a:cubicBezTo>
                    <a:pt x="4490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14089C91-C2D5-4807-84A5-2F33A00E45E1}"/>
                </a:ext>
              </a:extLst>
            </p:cNvPr>
            <p:cNvSpPr/>
            <p:nvPr/>
          </p:nvSpPr>
          <p:spPr>
            <a:xfrm>
              <a:off x="5774055" y="2426716"/>
              <a:ext cx="41211" cy="369950"/>
            </a:xfrm>
            <a:custGeom>
              <a:avLst/>
              <a:gdLst>
                <a:gd name="connsiteX0" fmla="*/ 31179 w 41211"/>
                <a:gd name="connsiteY0" fmla="*/ 0 h 369950"/>
                <a:gd name="connsiteX1" fmla="*/ 41212 w 41211"/>
                <a:gd name="connsiteY1" fmla="*/ 0 h 369950"/>
                <a:gd name="connsiteX2" fmla="*/ 41212 w 41211"/>
                <a:gd name="connsiteY2" fmla="*/ 369951 h 369950"/>
                <a:gd name="connsiteX3" fmla="*/ 31179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9" y="0"/>
                  </a:moveTo>
                  <a:cubicBezTo>
                    <a:pt x="36720" y="0"/>
                    <a:pt x="41212" y="0"/>
                    <a:pt x="41212" y="0"/>
                  </a:cubicBezTo>
                  <a:lnTo>
                    <a:pt x="41212" y="369951"/>
                  </a:lnTo>
                  <a:cubicBezTo>
                    <a:pt x="41212" y="369951"/>
                    <a:pt x="36720" y="369951"/>
                    <a:pt x="31179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C2CFE341-DC08-433C-958E-BF03FEC6ECEE}"/>
                </a:ext>
              </a:extLst>
            </p:cNvPr>
            <p:cNvSpPr/>
            <p:nvPr/>
          </p:nvSpPr>
          <p:spPr>
            <a:xfrm>
              <a:off x="5940488" y="2421381"/>
              <a:ext cx="301244" cy="380556"/>
            </a:xfrm>
            <a:custGeom>
              <a:avLst/>
              <a:gdLst>
                <a:gd name="connsiteX0" fmla="*/ 254 w 301244"/>
                <a:gd name="connsiteY0" fmla="*/ 365252 h 380556"/>
                <a:gd name="connsiteX1" fmla="*/ 10287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6 w 301244"/>
                <a:gd name="connsiteY6" fmla="*/ 380556 h 380556"/>
                <a:gd name="connsiteX7" fmla="*/ 291211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1 w 301244"/>
                <a:gd name="connsiteY10" fmla="*/ 5398 h 380556"/>
                <a:gd name="connsiteX11" fmla="*/ 272669 w 301244"/>
                <a:gd name="connsiteY11" fmla="*/ 5398 h 380556"/>
                <a:gd name="connsiteX12" fmla="*/ 262636 w 301244"/>
                <a:gd name="connsiteY12" fmla="*/ 15431 h 380556"/>
                <a:gd name="connsiteX13" fmla="*/ 262636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254" y="365252"/>
                  </a:moveTo>
                  <a:cubicBezTo>
                    <a:pt x="451" y="370707"/>
                    <a:pt x="4832" y="375088"/>
                    <a:pt x="10287" y="375285"/>
                  </a:cubicBezTo>
                  <a:lnTo>
                    <a:pt x="28511" y="375285"/>
                  </a:lnTo>
                  <a:cubicBezTo>
                    <a:pt x="34055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6" y="380556"/>
                  </a:lnTo>
                  <a:lnTo>
                    <a:pt x="291211" y="380556"/>
                  </a:lnTo>
                  <a:cubicBezTo>
                    <a:pt x="296583" y="380625"/>
                    <a:pt x="301041" y="376403"/>
                    <a:pt x="301244" y="371031"/>
                  </a:cubicBezTo>
                  <a:lnTo>
                    <a:pt x="301244" y="15431"/>
                  </a:lnTo>
                  <a:cubicBezTo>
                    <a:pt x="301047" y="9976"/>
                    <a:pt x="296666" y="5594"/>
                    <a:pt x="291211" y="5398"/>
                  </a:cubicBezTo>
                  <a:lnTo>
                    <a:pt x="272669" y="5398"/>
                  </a:lnTo>
                  <a:cubicBezTo>
                    <a:pt x="267126" y="5398"/>
                    <a:pt x="262636" y="9887"/>
                    <a:pt x="262636" y="15431"/>
                  </a:cubicBezTo>
                  <a:lnTo>
                    <a:pt x="262636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73" y="-38"/>
                    <a:pt x="241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E9D55EC1-2E87-4683-A1A6-243CA4D7A29C}"/>
                </a:ext>
              </a:extLst>
            </p:cNvPr>
            <p:cNvSpPr/>
            <p:nvPr/>
          </p:nvSpPr>
          <p:spPr>
            <a:xfrm>
              <a:off x="6735444" y="2421381"/>
              <a:ext cx="301244" cy="380556"/>
            </a:xfrm>
            <a:custGeom>
              <a:avLst/>
              <a:gdLst>
                <a:gd name="connsiteX0" fmla="*/ 0 w 301244"/>
                <a:gd name="connsiteY0" fmla="*/ 365252 h 380556"/>
                <a:gd name="connsiteX1" fmla="*/ 10033 w 301244"/>
                <a:gd name="connsiteY1" fmla="*/ 375285 h 380556"/>
                <a:gd name="connsiteX2" fmla="*/ 28511 w 301244"/>
                <a:gd name="connsiteY2" fmla="*/ 375285 h 380556"/>
                <a:gd name="connsiteX3" fmla="*/ 38545 w 301244"/>
                <a:gd name="connsiteY3" fmla="*/ 365252 h 380556"/>
                <a:gd name="connsiteX4" fmla="*/ 38545 w 301244"/>
                <a:gd name="connsiteY4" fmla="*/ 77724 h 380556"/>
                <a:gd name="connsiteX5" fmla="*/ 39116 w 301244"/>
                <a:gd name="connsiteY5" fmla="*/ 77724 h 380556"/>
                <a:gd name="connsiteX6" fmla="*/ 281687 w 301244"/>
                <a:gd name="connsiteY6" fmla="*/ 380556 h 380556"/>
                <a:gd name="connsiteX7" fmla="*/ 291212 w 301244"/>
                <a:gd name="connsiteY7" fmla="*/ 380556 h 380556"/>
                <a:gd name="connsiteX8" fmla="*/ 301244 w 301244"/>
                <a:gd name="connsiteY8" fmla="*/ 371031 h 380556"/>
                <a:gd name="connsiteX9" fmla="*/ 301244 w 301244"/>
                <a:gd name="connsiteY9" fmla="*/ 15431 h 380556"/>
                <a:gd name="connsiteX10" fmla="*/ 291212 w 301244"/>
                <a:gd name="connsiteY10" fmla="*/ 5398 h 380556"/>
                <a:gd name="connsiteX11" fmla="*/ 272669 w 301244"/>
                <a:gd name="connsiteY11" fmla="*/ 5398 h 380556"/>
                <a:gd name="connsiteX12" fmla="*/ 262637 w 301244"/>
                <a:gd name="connsiteY12" fmla="*/ 15431 h 380556"/>
                <a:gd name="connsiteX13" fmla="*/ 262637 w 301244"/>
                <a:gd name="connsiteY13" fmla="*/ 297053 h 380556"/>
                <a:gd name="connsiteX14" fmla="*/ 261620 w 301244"/>
                <a:gd name="connsiteY14" fmla="*/ 297053 h 380556"/>
                <a:gd name="connsiteX15" fmla="*/ 23241 w 301244"/>
                <a:gd name="connsiteY15" fmla="*/ 0 h 380556"/>
                <a:gd name="connsiteX16" fmla="*/ 10033 w 301244"/>
                <a:gd name="connsiteY16" fmla="*/ 0 h 380556"/>
                <a:gd name="connsiteX17" fmla="*/ 0 w 301244"/>
                <a:gd name="connsiteY17" fmla="*/ 9525 h 380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01244" h="380556">
                  <a:moveTo>
                    <a:pt x="0" y="365252"/>
                  </a:moveTo>
                  <a:cubicBezTo>
                    <a:pt x="191" y="370707"/>
                    <a:pt x="4573" y="375088"/>
                    <a:pt x="10033" y="375285"/>
                  </a:cubicBezTo>
                  <a:lnTo>
                    <a:pt x="28511" y="375285"/>
                  </a:lnTo>
                  <a:cubicBezTo>
                    <a:pt x="34037" y="375285"/>
                    <a:pt x="38545" y="370796"/>
                    <a:pt x="38545" y="365252"/>
                  </a:cubicBezTo>
                  <a:lnTo>
                    <a:pt x="38545" y="77724"/>
                  </a:lnTo>
                  <a:lnTo>
                    <a:pt x="39116" y="77724"/>
                  </a:lnTo>
                  <a:lnTo>
                    <a:pt x="281687" y="380556"/>
                  </a:lnTo>
                  <a:lnTo>
                    <a:pt x="291212" y="380556"/>
                  </a:lnTo>
                  <a:cubicBezTo>
                    <a:pt x="296609" y="380625"/>
                    <a:pt x="301054" y="376403"/>
                    <a:pt x="301244" y="371031"/>
                  </a:cubicBezTo>
                  <a:lnTo>
                    <a:pt x="301244" y="15431"/>
                  </a:lnTo>
                  <a:cubicBezTo>
                    <a:pt x="301054" y="9976"/>
                    <a:pt x="296673" y="5594"/>
                    <a:pt x="291212" y="5398"/>
                  </a:cubicBezTo>
                  <a:lnTo>
                    <a:pt x="272669" y="5398"/>
                  </a:lnTo>
                  <a:cubicBezTo>
                    <a:pt x="267145" y="5398"/>
                    <a:pt x="262637" y="9887"/>
                    <a:pt x="262637" y="15431"/>
                  </a:cubicBezTo>
                  <a:lnTo>
                    <a:pt x="262637" y="297053"/>
                  </a:lnTo>
                  <a:lnTo>
                    <a:pt x="261620" y="297053"/>
                  </a:lnTo>
                  <a:lnTo>
                    <a:pt x="23241" y="0"/>
                  </a:lnTo>
                  <a:lnTo>
                    <a:pt x="10033" y="0"/>
                  </a:lnTo>
                  <a:cubicBezTo>
                    <a:pt x="4699" y="-38"/>
                    <a:pt x="254" y="4172"/>
                    <a:pt x="0" y="9525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6BFFFC87-66AC-4EEF-9044-AAD248D0257B}"/>
                </a:ext>
              </a:extLst>
            </p:cNvPr>
            <p:cNvSpPr/>
            <p:nvPr/>
          </p:nvSpPr>
          <p:spPr>
            <a:xfrm>
              <a:off x="7135549" y="2421318"/>
              <a:ext cx="231783" cy="380619"/>
            </a:xfrm>
            <a:custGeom>
              <a:avLst/>
              <a:gdLst>
                <a:gd name="connsiteX0" fmla="*/ 5915 w 231783"/>
                <a:gd name="connsiteY0" fmla="*/ 337820 h 380619"/>
                <a:gd name="connsiteX1" fmla="*/ 117484 w 231783"/>
                <a:gd name="connsiteY1" fmla="*/ 380619 h 380619"/>
                <a:gd name="connsiteX2" fmla="*/ 231784 w 231783"/>
                <a:gd name="connsiteY2" fmla="*/ 285369 h 380619"/>
                <a:gd name="connsiteX3" fmla="*/ 114500 w 231783"/>
                <a:gd name="connsiteY3" fmla="*/ 168021 h 380619"/>
                <a:gd name="connsiteX4" fmla="*/ 43126 w 231783"/>
                <a:gd name="connsiteY4" fmla="*/ 93536 h 380619"/>
                <a:gd name="connsiteX5" fmla="*/ 116087 w 231783"/>
                <a:gd name="connsiteY5" fmla="*/ 35370 h 380619"/>
                <a:gd name="connsiteX6" fmla="*/ 185302 w 231783"/>
                <a:gd name="connsiteY6" fmla="*/ 59690 h 380619"/>
                <a:gd name="connsiteX7" fmla="*/ 202066 w 231783"/>
                <a:gd name="connsiteY7" fmla="*/ 57810 h 380619"/>
                <a:gd name="connsiteX8" fmla="*/ 203781 w 231783"/>
                <a:gd name="connsiteY8" fmla="*/ 54927 h 380619"/>
                <a:gd name="connsiteX9" fmla="*/ 210131 w 231783"/>
                <a:gd name="connsiteY9" fmla="*/ 44895 h 380619"/>
                <a:gd name="connsiteX10" fmla="*/ 208924 w 231783"/>
                <a:gd name="connsiteY10" fmla="*/ 28321 h 380619"/>
                <a:gd name="connsiteX11" fmla="*/ 206956 w 231783"/>
                <a:gd name="connsiteY11" fmla="*/ 26924 h 380619"/>
                <a:gd name="connsiteX12" fmla="*/ 116595 w 231783"/>
                <a:gd name="connsiteY12" fmla="*/ 0 h 380619"/>
                <a:gd name="connsiteX13" fmla="*/ 4009 w 231783"/>
                <a:gd name="connsiteY13" fmla="*/ 94043 h 380619"/>
                <a:gd name="connsiteX14" fmla="*/ 97037 w 231783"/>
                <a:gd name="connsiteY14" fmla="*/ 203454 h 380619"/>
                <a:gd name="connsiteX15" fmla="*/ 189557 w 231783"/>
                <a:gd name="connsiteY15" fmla="*/ 286957 h 380619"/>
                <a:gd name="connsiteX16" fmla="*/ 118691 w 231783"/>
                <a:gd name="connsiteY16" fmla="*/ 345123 h 380619"/>
                <a:gd name="connsiteX17" fmla="*/ 29409 w 231783"/>
                <a:gd name="connsiteY17" fmla="*/ 304927 h 380619"/>
                <a:gd name="connsiteX18" fmla="*/ 10868 w 231783"/>
                <a:gd name="connsiteY18" fmla="*/ 309689 h 380619"/>
                <a:gd name="connsiteX19" fmla="*/ 2930 w 231783"/>
                <a:gd name="connsiteY19" fmla="*/ 319723 h 380619"/>
                <a:gd name="connsiteX20" fmla="*/ 6105 w 231783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83" h="380619">
                  <a:moveTo>
                    <a:pt x="5915" y="337820"/>
                  </a:moveTo>
                  <a:cubicBezTo>
                    <a:pt x="36839" y="364909"/>
                    <a:pt x="76400" y="380086"/>
                    <a:pt x="117484" y="380619"/>
                  </a:cubicBezTo>
                  <a:cubicBezTo>
                    <a:pt x="179269" y="380619"/>
                    <a:pt x="231784" y="340487"/>
                    <a:pt x="231784" y="285369"/>
                  </a:cubicBezTo>
                  <a:cubicBezTo>
                    <a:pt x="231784" y="224092"/>
                    <a:pt x="185810" y="197104"/>
                    <a:pt x="114500" y="168021"/>
                  </a:cubicBezTo>
                  <a:cubicBezTo>
                    <a:pt x="70050" y="149542"/>
                    <a:pt x="43126" y="128905"/>
                    <a:pt x="43126" y="93536"/>
                  </a:cubicBezTo>
                  <a:cubicBezTo>
                    <a:pt x="43126" y="71311"/>
                    <a:pt x="60017" y="35370"/>
                    <a:pt x="116087" y="35370"/>
                  </a:cubicBezTo>
                  <a:cubicBezTo>
                    <a:pt x="148282" y="35370"/>
                    <a:pt x="181620" y="57595"/>
                    <a:pt x="185302" y="59690"/>
                  </a:cubicBezTo>
                  <a:cubicBezTo>
                    <a:pt x="190445" y="63805"/>
                    <a:pt x="197939" y="62960"/>
                    <a:pt x="202066" y="57810"/>
                  </a:cubicBezTo>
                  <a:cubicBezTo>
                    <a:pt x="202765" y="56934"/>
                    <a:pt x="203336" y="55962"/>
                    <a:pt x="203781" y="54927"/>
                  </a:cubicBezTo>
                  <a:cubicBezTo>
                    <a:pt x="205940" y="51752"/>
                    <a:pt x="208035" y="48070"/>
                    <a:pt x="210131" y="44895"/>
                  </a:cubicBezTo>
                  <a:cubicBezTo>
                    <a:pt x="214385" y="39992"/>
                    <a:pt x="213877" y="32576"/>
                    <a:pt x="208924" y="28321"/>
                  </a:cubicBezTo>
                  <a:cubicBezTo>
                    <a:pt x="208353" y="27788"/>
                    <a:pt x="207654" y="27318"/>
                    <a:pt x="206956" y="26924"/>
                  </a:cubicBezTo>
                  <a:cubicBezTo>
                    <a:pt x="179905" y="9747"/>
                    <a:pt x="148599" y="426"/>
                    <a:pt x="116595" y="0"/>
                  </a:cubicBezTo>
                  <a:cubicBezTo>
                    <a:pt x="32584" y="0"/>
                    <a:pt x="4009" y="58102"/>
                    <a:pt x="4009" y="94043"/>
                  </a:cubicBezTo>
                  <a:cubicBezTo>
                    <a:pt x="4009" y="154305"/>
                    <a:pt x="38871" y="178054"/>
                    <a:pt x="97037" y="203454"/>
                  </a:cubicBezTo>
                  <a:cubicBezTo>
                    <a:pt x="157807" y="228854"/>
                    <a:pt x="189557" y="250508"/>
                    <a:pt x="189557" y="286957"/>
                  </a:cubicBezTo>
                  <a:cubicBezTo>
                    <a:pt x="189557" y="318135"/>
                    <a:pt x="161490" y="345123"/>
                    <a:pt x="118691" y="345123"/>
                  </a:cubicBezTo>
                  <a:cubicBezTo>
                    <a:pt x="71637" y="345123"/>
                    <a:pt x="33093" y="308102"/>
                    <a:pt x="29409" y="304927"/>
                  </a:cubicBezTo>
                  <a:cubicBezTo>
                    <a:pt x="21980" y="298577"/>
                    <a:pt x="16202" y="302832"/>
                    <a:pt x="10868" y="309689"/>
                  </a:cubicBezTo>
                  <a:cubicBezTo>
                    <a:pt x="8264" y="312864"/>
                    <a:pt x="5597" y="316548"/>
                    <a:pt x="2930" y="319723"/>
                  </a:cubicBezTo>
                  <a:cubicBezTo>
                    <a:pt x="-3420" y="329755"/>
                    <a:pt x="1914" y="334010"/>
                    <a:pt x="6105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96686800-03C9-496D-A4AF-2C05D1FFA9CD}"/>
                </a:ext>
              </a:extLst>
            </p:cNvPr>
            <p:cNvSpPr/>
            <p:nvPr/>
          </p:nvSpPr>
          <p:spPr>
            <a:xfrm>
              <a:off x="7434810" y="2421318"/>
              <a:ext cx="231798" cy="380619"/>
            </a:xfrm>
            <a:custGeom>
              <a:avLst/>
              <a:gdLst>
                <a:gd name="connsiteX0" fmla="*/ 5992 w 231798"/>
                <a:gd name="connsiteY0" fmla="*/ 337820 h 380619"/>
                <a:gd name="connsiteX1" fmla="*/ 117498 w 231798"/>
                <a:gd name="connsiteY1" fmla="*/ 380619 h 380619"/>
                <a:gd name="connsiteX2" fmla="*/ 231798 w 231798"/>
                <a:gd name="connsiteY2" fmla="*/ 285369 h 380619"/>
                <a:gd name="connsiteX3" fmla="*/ 114450 w 231798"/>
                <a:gd name="connsiteY3" fmla="*/ 168021 h 380619"/>
                <a:gd name="connsiteX4" fmla="*/ 43140 w 231798"/>
                <a:gd name="connsiteY4" fmla="*/ 93536 h 380619"/>
                <a:gd name="connsiteX5" fmla="*/ 116038 w 231798"/>
                <a:gd name="connsiteY5" fmla="*/ 35370 h 380619"/>
                <a:gd name="connsiteX6" fmla="*/ 185253 w 231798"/>
                <a:gd name="connsiteY6" fmla="*/ 59690 h 380619"/>
                <a:gd name="connsiteX7" fmla="*/ 202144 w 231798"/>
                <a:gd name="connsiteY7" fmla="*/ 57766 h 380619"/>
                <a:gd name="connsiteX8" fmla="*/ 203795 w 231798"/>
                <a:gd name="connsiteY8" fmla="*/ 54927 h 380619"/>
                <a:gd name="connsiteX9" fmla="*/ 210145 w 231798"/>
                <a:gd name="connsiteY9" fmla="*/ 44895 h 380619"/>
                <a:gd name="connsiteX10" fmla="*/ 208938 w 231798"/>
                <a:gd name="connsiteY10" fmla="*/ 28321 h 380619"/>
                <a:gd name="connsiteX11" fmla="*/ 206970 w 231798"/>
                <a:gd name="connsiteY11" fmla="*/ 26924 h 380619"/>
                <a:gd name="connsiteX12" fmla="*/ 116609 w 231798"/>
                <a:gd name="connsiteY12" fmla="*/ 0 h 380619"/>
                <a:gd name="connsiteX13" fmla="*/ 4024 w 231798"/>
                <a:gd name="connsiteY13" fmla="*/ 94043 h 380619"/>
                <a:gd name="connsiteX14" fmla="*/ 97051 w 231798"/>
                <a:gd name="connsiteY14" fmla="*/ 203454 h 380619"/>
                <a:gd name="connsiteX15" fmla="*/ 189508 w 231798"/>
                <a:gd name="connsiteY15" fmla="*/ 286957 h 380619"/>
                <a:gd name="connsiteX16" fmla="*/ 118705 w 231798"/>
                <a:gd name="connsiteY16" fmla="*/ 345123 h 380619"/>
                <a:gd name="connsiteX17" fmla="*/ 29360 w 231798"/>
                <a:gd name="connsiteY17" fmla="*/ 304927 h 380619"/>
                <a:gd name="connsiteX18" fmla="*/ 10882 w 231798"/>
                <a:gd name="connsiteY18" fmla="*/ 309689 h 380619"/>
                <a:gd name="connsiteX19" fmla="*/ 2945 w 231798"/>
                <a:gd name="connsiteY19" fmla="*/ 319723 h 380619"/>
                <a:gd name="connsiteX20" fmla="*/ 6120 w 231798"/>
                <a:gd name="connsiteY20" fmla="*/ 337693 h 3806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31798" h="380619">
                  <a:moveTo>
                    <a:pt x="5992" y="337820"/>
                  </a:moveTo>
                  <a:cubicBezTo>
                    <a:pt x="36853" y="364935"/>
                    <a:pt x="76414" y="380111"/>
                    <a:pt x="117498" y="380619"/>
                  </a:cubicBezTo>
                  <a:cubicBezTo>
                    <a:pt x="179347" y="380619"/>
                    <a:pt x="231798" y="340487"/>
                    <a:pt x="231798" y="285369"/>
                  </a:cubicBezTo>
                  <a:cubicBezTo>
                    <a:pt x="231798" y="224092"/>
                    <a:pt x="185824" y="197104"/>
                    <a:pt x="114450" y="168021"/>
                  </a:cubicBezTo>
                  <a:cubicBezTo>
                    <a:pt x="70000" y="149542"/>
                    <a:pt x="43140" y="128905"/>
                    <a:pt x="43140" y="93536"/>
                  </a:cubicBezTo>
                  <a:cubicBezTo>
                    <a:pt x="43140" y="71311"/>
                    <a:pt x="60031" y="35370"/>
                    <a:pt x="116038" y="35370"/>
                  </a:cubicBezTo>
                  <a:cubicBezTo>
                    <a:pt x="148295" y="35370"/>
                    <a:pt x="181570" y="57595"/>
                    <a:pt x="185253" y="59690"/>
                  </a:cubicBezTo>
                  <a:cubicBezTo>
                    <a:pt x="190460" y="63817"/>
                    <a:pt x="198016" y="62954"/>
                    <a:pt x="202144" y="57766"/>
                  </a:cubicBezTo>
                  <a:cubicBezTo>
                    <a:pt x="202779" y="56902"/>
                    <a:pt x="203350" y="55943"/>
                    <a:pt x="203795" y="54927"/>
                  </a:cubicBezTo>
                  <a:cubicBezTo>
                    <a:pt x="205890" y="51752"/>
                    <a:pt x="207986" y="48070"/>
                    <a:pt x="210145" y="44895"/>
                  </a:cubicBezTo>
                  <a:cubicBezTo>
                    <a:pt x="214399" y="39992"/>
                    <a:pt x="213891" y="32576"/>
                    <a:pt x="208938" y="28321"/>
                  </a:cubicBezTo>
                  <a:cubicBezTo>
                    <a:pt x="208367" y="27788"/>
                    <a:pt x="207669" y="27318"/>
                    <a:pt x="206970" y="26924"/>
                  </a:cubicBezTo>
                  <a:cubicBezTo>
                    <a:pt x="179919" y="9760"/>
                    <a:pt x="148613" y="438"/>
                    <a:pt x="116609" y="0"/>
                  </a:cubicBezTo>
                  <a:cubicBezTo>
                    <a:pt x="32535" y="0"/>
                    <a:pt x="4024" y="58102"/>
                    <a:pt x="4024" y="94043"/>
                  </a:cubicBezTo>
                  <a:cubicBezTo>
                    <a:pt x="4024" y="154305"/>
                    <a:pt x="38885" y="178054"/>
                    <a:pt x="97051" y="203454"/>
                  </a:cubicBezTo>
                  <a:cubicBezTo>
                    <a:pt x="157820" y="228854"/>
                    <a:pt x="189508" y="250508"/>
                    <a:pt x="189508" y="286957"/>
                  </a:cubicBezTo>
                  <a:cubicBezTo>
                    <a:pt x="189508" y="318135"/>
                    <a:pt x="161504" y="345123"/>
                    <a:pt x="118705" y="345123"/>
                  </a:cubicBezTo>
                  <a:cubicBezTo>
                    <a:pt x="71651" y="345123"/>
                    <a:pt x="33107" y="308102"/>
                    <a:pt x="29360" y="304927"/>
                  </a:cubicBezTo>
                  <a:cubicBezTo>
                    <a:pt x="21995" y="298577"/>
                    <a:pt x="16152" y="302832"/>
                    <a:pt x="10882" y="309689"/>
                  </a:cubicBezTo>
                  <a:cubicBezTo>
                    <a:pt x="8215" y="312864"/>
                    <a:pt x="5611" y="316548"/>
                    <a:pt x="2945" y="319723"/>
                  </a:cubicBezTo>
                  <a:cubicBezTo>
                    <a:pt x="-3405" y="329755"/>
                    <a:pt x="1865" y="334010"/>
                    <a:pt x="6120" y="33769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55A3DF27-966F-4C06-8F6F-E3B8538F622B}"/>
                </a:ext>
              </a:extLst>
            </p:cNvPr>
            <p:cNvSpPr/>
            <p:nvPr/>
          </p:nvSpPr>
          <p:spPr>
            <a:xfrm>
              <a:off x="7760716" y="2426716"/>
              <a:ext cx="41211" cy="369950"/>
            </a:xfrm>
            <a:custGeom>
              <a:avLst/>
              <a:gdLst>
                <a:gd name="connsiteX0" fmla="*/ 31178 w 41211"/>
                <a:gd name="connsiteY0" fmla="*/ 0 h 369950"/>
                <a:gd name="connsiteX1" fmla="*/ 41211 w 41211"/>
                <a:gd name="connsiteY1" fmla="*/ 0 h 369950"/>
                <a:gd name="connsiteX2" fmla="*/ 41211 w 41211"/>
                <a:gd name="connsiteY2" fmla="*/ 369951 h 369950"/>
                <a:gd name="connsiteX3" fmla="*/ 31178 w 41211"/>
                <a:gd name="connsiteY3" fmla="*/ 369951 h 369950"/>
                <a:gd name="connsiteX4" fmla="*/ 10033 w 41211"/>
                <a:gd name="connsiteY4" fmla="*/ 369951 h 369950"/>
                <a:gd name="connsiteX5" fmla="*/ 0 w 41211"/>
                <a:gd name="connsiteY5" fmla="*/ 369951 h 369950"/>
                <a:gd name="connsiteX6" fmla="*/ 0 w 41211"/>
                <a:gd name="connsiteY6" fmla="*/ 0 h 369950"/>
                <a:gd name="connsiteX7" fmla="*/ 10033 w 41211"/>
                <a:gd name="connsiteY7" fmla="*/ 0 h 369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1211" h="369950">
                  <a:moveTo>
                    <a:pt x="31178" y="0"/>
                  </a:moveTo>
                  <a:cubicBezTo>
                    <a:pt x="36719" y="0"/>
                    <a:pt x="41211" y="0"/>
                    <a:pt x="41211" y="0"/>
                  </a:cubicBezTo>
                  <a:lnTo>
                    <a:pt x="41211" y="369951"/>
                  </a:lnTo>
                  <a:cubicBezTo>
                    <a:pt x="41211" y="369951"/>
                    <a:pt x="36719" y="369951"/>
                    <a:pt x="31178" y="369951"/>
                  </a:cubicBezTo>
                  <a:lnTo>
                    <a:pt x="10033" y="369951"/>
                  </a:lnTo>
                  <a:cubicBezTo>
                    <a:pt x="4492" y="369951"/>
                    <a:pt x="0" y="369951"/>
                    <a:pt x="0" y="369951"/>
                  </a:cubicBezTo>
                  <a:lnTo>
                    <a:pt x="0" y="0"/>
                  </a:lnTo>
                  <a:cubicBezTo>
                    <a:pt x="0" y="0"/>
                    <a:pt x="4492" y="0"/>
                    <a:pt x="10033" y="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4" name="Freeform 36">
              <a:extLst>
                <a:ext uri="{FF2B5EF4-FFF2-40B4-BE49-F238E27FC236}">
                  <a16:creationId xmlns:a16="http://schemas.microsoft.com/office/drawing/2014/main" id="{C433F05D-D22B-44C7-B812-BD3ADC64D74A}"/>
                </a:ext>
              </a:extLst>
            </p:cNvPr>
            <p:cNvSpPr/>
            <p:nvPr/>
          </p:nvSpPr>
          <p:spPr>
            <a:xfrm>
              <a:off x="8295195" y="2426716"/>
              <a:ext cx="203136" cy="369951"/>
            </a:xfrm>
            <a:custGeom>
              <a:avLst/>
              <a:gdLst>
                <a:gd name="connsiteX0" fmla="*/ 191 w 203136"/>
                <a:gd name="connsiteY0" fmla="*/ 359918 h 369951"/>
                <a:gd name="connsiteX1" fmla="*/ 10223 w 203136"/>
                <a:gd name="connsiteY1" fmla="*/ 369951 h 369951"/>
                <a:gd name="connsiteX2" fmla="*/ 193104 w 203136"/>
                <a:gd name="connsiteY2" fmla="*/ 369951 h 369951"/>
                <a:gd name="connsiteX3" fmla="*/ 203136 w 203136"/>
                <a:gd name="connsiteY3" fmla="*/ 359918 h 369951"/>
                <a:gd name="connsiteX4" fmla="*/ 203136 w 203136"/>
                <a:gd name="connsiteY4" fmla="*/ 344551 h 369951"/>
                <a:gd name="connsiteX5" fmla="*/ 193104 w 203136"/>
                <a:gd name="connsiteY5" fmla="*/ 334518 h 369951"/>
                <a:gd name="connsiteX6" fmla="*/ 40704 w 203136"/>
                <a:gd name="connsiteY6" fmla="*/ 334518 h 369951"/>
                <a:gd name="connsiteX7" fmla="*/ 40704 w 203136"/>
                <a:gd name="connsiteY7" fmla="*/ 10033 h 369951"/>
                <a:gd name="connsiteX8" fmla="*/ 30671 w 203136"/>
                <a:gd name="connsiteY8" fmla="*/ 0 h 369951"/>
                <a:gd name="connsiteX9" fmla="*/ 10033 w 203136"/>
                <a:gd name="connsiteY9" fmla="*/ 0 h 369951"/>
                <a:gd name="connsiteX10" fmla="*/ 0 w 203136"/>
                <a:gd name="connsiteY10" fmla="*/ 10033 h 369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3136" h="369951">
                  <a:moveTo>
                    <a:pt x="191" y="359918"/>
                  </a:moveTo>
                  <a:cubicBezTo>
                    <a:pt x="191" y="365462"/>
                    <a:pt x="4699" y="369951"/>
                    <a:pt x="10223" y="369951"/>
                  </a:cubicBezTo>
                  <a:lnTo>
                    <a:pt x="193104" y="369951"/>
                  </a:lnTo>
                  <a:cubicBezTo>
                    <a:pt x="198628" y="369951"/>
                    <a:pt x="203136" y="365462"/>
                    <a:pt x="203136" y="359918"/>
                  </a:cubicBezTo>
                  <a:lnTo>
                    <a:pt x="203136" y="344551"/>
                  </a:lnTo>
                  <a:cubicBezTo>
                    <a:pt x="203136" y="339007"/>
                    <a:pt x="198628" y="334518"/>
                    <a:pt x="193104" y="334518"/>
                  </a:cubicBezTo>
                  <a:lnTo>
                    <a:pt x="40704" y="334518"/>
                  </a:lnTo>
                  <a:lnTo>
                    <a:pt x="40704" y="10033"/>
                  </a:lnTo>
                  <a:cubicBezTo>
                    <a:pt x="40513" y="4578"/>
                    <a:pt x="36132" y="197"/>
                    <a:pt x="30671" y="0"/>
                  </a:cubicBezTo>
                  <a:lnTo>
                    <a:pt x="10033" y="0"/>
                  </a:lnTo>
                  <a:cubicBezTo>
                    <a:pt x="4509" y="0"/>
                    <a:pt x="0" y="4489"/>
                    <a:pt x="0" y="10033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5" name="Freeform 37">
              <a:extLst>
                <a:ext uri="{FF2B5EF4-FFF2-40B4-BE49-F238E27FC236}">
                  <a16:creationId xmlns:a16="http://schemas.microsoft.com/office/drawing/2014/main" id="{99104146-45AD-4D55-8DF9-AC722CD1C0E6}"/>
                </a:ext>
              </a:extLst>
            </p:cNvPr>
            <p:cNvSpPr/>
            <p:nvPr/>
          </p:nvSpPr>
          <p:spPr>
            <a:xfrm>
              <a:off x="6315552" y="2421568"/>
              <a:ext cx="345748" cy="375126"/>
            </a:xfrm>
            <a:custGeom>
              <a:avLst/>
              <a:gdLst>
                <a:gd name="connsiteX0" fmla="*/ 267683 w 345748"/>
                <a:gd name="connsiteY0" fmla="*/ 284039 h 375126"/>
                <a:gd name="connsiteX1" fmla="*/ 78199 w 345748"/>
                <a:gd name="connsiteY1" fmla="*/ 284039 h 375126"/>
                <a:gd name="connsiteX2" fmla="*/ 170782 w 345748"/>
                <a:gd name="connsiteY2" fmla="*/ 75950 h 375126"/>
                <a:gd name="connsiteX3" fmla="*/ 174973 w 345748"/>
                <a:gd name="connsiteY3" fmla="*/ 75950 h 375126"/>
                <a:gd name="connsiteX4" fmla="*/ 267683 w 345748"/>
                <a:gd name="connsiteY4" fmla="*/ 284039 h 375126"/>
                <a:gd name="connsiteX5" fmla="*/ 344645 w 345748"/>
                <a:gd name="connsiteY5" fmla="*/ 361382 h 375126"/>
                <a:gd name="connsiteX6" fmla="*/ 185069 w 345748"/>
                <a:gd name="connsiteY6" fmla="*/ 5782 h 375126"/>
                <a:gd name="connsiteX7" fmla="*/ 176052 w 345748"/>
                <a:gd name="connsiteY7" fmla="*/ 4 h 375126"/>
                <a:gd name="connsiteX8" fmla="*/ 170782 w 345748"/>
                <a:gd name="connsiteY8" fmla="*/ 4 h 375126"/>
                <a:gd name="connsiteX9" fmla="*/ 161765 w 345748"/>
                <a:gd name="connsiteY9" fmla="*/ 5782 h 375126"/>
                <a:gd name="connsiteX10" fmla="*/ 1110 w 345748"/>
                <a:gd name="connsiteY10" fmla="*/ 361382 h 375126"/>
                <a:gd name="connsiteX11" fmla="*/ 4926 w 345748"/>
                <a:gd name="connsiteY11" fmla="*/ 374019 h 375126"/>
                <a:gd name="connsiteX12" fmla="*/ 10063 w 345748"/>
                <a:gd name="connsiteY12" fmla="*/ 375098 h 375126"/>
                <a:gd name="connsiteX13" fmla="*/ 31209 w 345748"/>
                <a:gd name="connsiteY13" fmla="*/ 375098 h 375126"/>
                <a:gd name="connsiteX14" fmla="*/ 40226 w 345748"/>
                <a:gd name="connsiteY14" fmla="*/ 369256 h 375126"/>
                <a:gd name="connsiteX15" fmla="*/ 62388 w 345748"/>
                <a:gd name="connsiteY15" fmla="*/ 319409 h 375126"/>
                <a:gd name="connsiteX16" fmla="*/ 283368 w 345748"/>
                <a:gd name="connsiteY16" fmla="*/ 319409 h 375126"/>
                <a:gd name="connsiteX17" fmla="*/ 305529 w 345748"/>
                <a:gd name="connsiteY17" fmla="*/ 369256 h 375126"/>
                <a:gd name="connsiteX18" fmla="*/ 314546 w 345748"/>
                <a:gd name="connsiteY18" fmla="*/ 375098 h 375126"/>
                <a:gd name="connsiteX19" fmla="*/ 335691 w 345748"/>
                <a:gd name="connsiteY19" fmla="*/ 375098 h 375126"/>
                <a:gd name="connsiteX20" fmla="*/ 345725 w 345748"/>
                <a:gd name="connsiteY20" fmla="*/ 366519 h 375126"/>
                <a:gd name="connsiteX21" fmla="*/ 344645 w 345748"/>
                <a:gd name="connsiteY21" fmla="*/ 361382 h 3751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45748" h="375126">
                  <a:moveTo>
                    <a:pt x="267683" y="284039"/>
                  </a:moveTo>
                  <a:lnTo>
                    <a:pt x="78199" y="284039"/>
                  </a:lnTo>
                  <a:lnTo>
                    <a:pt x="170782" y="75950"/>
                  </a:lnTo>
                  <a:lnTo>
                    <a:pt x="174973" y="75950"/>
                  </a:lnTo>
                  <a:cubicBezTo>
                    <a:pt x="190657" y="110748"/>
                    <a:pt x="234981" y="210443"/>
                    <a:pt x="267683" y="284039"/>
                  </a:cubicBezTo>
                  <a:moveTo>
                    <a:pt x="344645" y="361382"/>
                  </a:moveTo>
                  <a:lnTo>
                    <a:pt x="185069" y="5782"/>
                  </a:lnTo>
                  <a:cubicBezTo>
                    <a:pt x="183533" y="2188"/>
                    <a:pt x="179958" y="-104"/>
                    <a:pt x="176052" y="4"/>
                  </a:cubicBezTo>
                  <a:lnTo>
                    <a:pt x="170782" y="4"/>
                  </a:lnTo>
                  <a:cubicBezTo>
                    <a:pt x="166877" y="-104"/>
                    <a:pt x="163302" y="2188"/>
                    <a:pt x="161765" y="5782"/>
                  </a:cubicBezTo>
                  <a:lnTo>
                    <a:pt x="1110" y="361382"/>
                  </a:lnTo>
                  <a:cubicBezTo>
                    <a:pt x="-1328" y="365929"/>
                    <a:pt x="386" y="371587"/>
                    <a:pt x="4926" y="374019"/>
                  </a:cubicBezTo>
                  <a:cubicBezTo>
                    <a:pt x="6501" y="374863"/>
                    <a:pt x="8285" y="375238"/>
                    <a:pt x="10063" y="375098"/>
                  </a:cubicBezTo>
                  <a:lnTo>
                    <a:pt x="31209" y="375098"/>
                  </a:lnTo>
                  <a:cubicBezTo>
                    <a:pt x="35108" y="375124"/>
                    <a:pt x="38658" y="372831"/>
                    <a:pt x="40226" y="369256"/>
                  </a:cubicBezTo>
                  <a:lnTo>
                    <a:pt x="62388" y="319409"/>
                  </a:lnTo>
                  <a:lnTo>
                    <a:pt x="283368" y="319409"/>
                  </a:lnTo>
                  <a:cubicBezTo>
                    <a:pt x="296639" y="349190"/>
                    <a:pt x="305529" y="369256"/>
                    <a:pt x="305529" y="369256"/>
                  </a:cubicBezTo>
                  <a:cubicBezTo>
                    <a:pt x="307116" y="372825"/>
                    <a:pt x="310672" y="375124"/>
                    <a:pt x="314546" y="375098"/>
                  </a:cubicBezTo>
                  <a:lnTo>
                    <a:pt x="335691" y="375098"/>
                  </a:lnTo>
                  <a:cubicBezTo>
                    <a:pt x="340835" y="375498"/>
                    <a:pt x="345343" y="371656"/>
                    <a:pt x="345725" y="366519"/>
                  </a:cubicBezTo>
                  <a:cubicBezTo>
                    <a:pt x="345852" y="364741"/>
                    <a:pt x="345470" y="362957"/>
                    <a:pt x="344645" y="361382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6" name="Freeform 38">
              <a:extLst>
                <a:ext uri="{FF2B5EF4-FFF2-40B4-BE49-F238E27FC236}">
                  <a16:creationId xmlns:a16="http://schemas.microsoft.com/office/drawing/2014/main" id="{B78BD58F-2569-4762-A5B2-8EDE60B06231}"/>
                </a:ext>
              </a:extLst>
            </p:cNvPr>
            <p:cNvSpPr/>
            <p:nvPr/>
          </p:nvSpPr>
          <p:spPr>
            <a:xfrm>
              <a:off x="7877672" y="2421568"/>
              <a:ext cx="345918" cy="375323"/>
            </a:xfrm>
            <a:custGeom>
              <a:avLst/>
              <a:gdLst>
                <a:gd name="connsiteX0" fmla="*/ 267663 w 345918"/>
                <a:gd name="connsiteY0" fmla="*/ 284039 h 375323"/>
                <a:gd name="connsiteX1" fmla="*/ 78179 w 345918"/>
                <a:gd name="connsiteY1" fmla="*/ 284039 h 375323"/>
                <a:gd name="connsiteX2" fmla="*/ 170762 w 345918"/>
                <a:gd name="connsiteY2" fmla="*/ 75950 h 375323"/>
                <a:gd name="connsiteX3" fmla="*/ 175016 w 345918"/>
                <a:gd name="connsiteY3" fmla="*/ 75950 h 375323"/>
                <a:gd name="connsiteX4" fmla="*/ 267663 w 345918"/>
                <a:gd name="connsiteY4" fmla="*/ 284039 h 375323"/>
                <a:gd name="connsiteX5" fmla="*/ 344688 w 345918"/>
                <a:gd name="connsiteY5" fmla="*/ 361383 h 375323"/>
                <a:gd name="connsiteX6" fmla="*/ 185049 w 345918"/>
                <a:gd name="connsiteY6" fmla="*/ 5783 h 375323"/>
                <a:gd name="connsiteX7" fmla="*/ 176096 w 345918"/>
                <a:gd name="connsiteY7" fmla="*/ 4 h 375323"/>
                <a:gd name="connsiteX8" fmla="*/ 170762 w 345918"/>
                <a:gd name="connsiteY8" fmla="*/ 4 h 375323"/>
                <a:gd name="connsiteX9" fmla="*/ 161809 w 345918"/>
                <a:gd name="connsiteY9" fmla="*/ 5783 h 375323"/>
                <a:gd name="connsiteX10" fmla="*/ 1153 w 345918"/>
                <a:gd name="connsiteY10" fmla="*/ 361383 h 375323"/>
                <a:gd name="connsiteX11" fmla="*/ 4773 w 345918"/>
                <a:gd name="connsiteY11" fmla="*/ 373981 h 375323"/>
                <a:gd name="connsiteX12" fmla="*/ 10107 w 345918"/>
                <a:gd name="connsiteY12" fmla="*/ 375099 h 375323"/>
                <a:gd name="connsiteX13" fmla="*/ 31252 w 345918"/>
                <a:gd name="connsiteY13" fmla="*/ 375099 h 375323"/>
                <a:gd name="connsiteX14" fmla="*/ 40270 w 345918"/>
                <a:gd name="connsiteY14" fmla="*/ 369257 h 375323"/>
                <a:gd name="connsiteX15" fmla="*/ 62431 w 345918"/>
                <a:gd name="connsiteY15" fmla="*/ 319409 h 375323"/>
                <a:gd name="connsiteX16" fmla="*/ 282077 w 345918"/>
                <a:gd name="connsiteY16" fmla="*/ 319409 h 375323"/>
                <a:gd name="connsiteX17" fmla="*/ 283474 w 345918"/>
                <a:gd name="connsiteY17" fmla="*/ 319409 h 375323"/>
                <a:gd name="connsiteX18" fmla="*/ 305699 w 345918"/>
                <a:gd name="connsiteY18" fmla="*/ 369447 h 375323"/>
                <a:gd name="connsiteX19" fmla="*/ 314653 w 345918"/>
                <a:gd name="connsiteY19" fmla="*/ 375289 h 375323"/>
                <a:gd name="connsiteX20" fmla="*/ 335798 w 345918"/>
                <a:gd name="connsiteY20" fmla="*/ 375289 h 375323"/>
                <a:gd name="connsiteX21" fmla="*/ 345895 w 345918"/>
                <a:gd name="connsiteY21" fmla="*/ 366780 h 375323"/>
                <a:gd name="connsiteX22" fmla="*/ 344815 w 345918"/>
                <a:gd name="connsiteY22" fmla="*/ 361573 h 37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918" h="375323">
                  <a:moveTo>
                    <a:pt x="267663" y="284039"/>
                  </a:moveTo>
                  <a:lnTo>
                    <a:pt x="78179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70" y="-110"/>
                    <a:pt x="176096" y="4"/>
                  </a:cubicBezTo>
                  <a:lnTo>
                    <a:pt x="170762" y="4"/>
                  </a:lnTo>
                  <a:cubicBezTo>
                    <a:pt x="166888" y="-91"/>
                    <a:pt x="163333" y="2201"/>
                    <a:pt x="161809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7" y="375099"/>
                  </a:cubicBezTo>
                  <a:lnTo>
                    <a:pt x="31252" y="375099"/>
                  </a:lnTo>
                  <a:cubicBezTo>
                    <a:pt x="35126" y="375124"/>
                    <a:pt x="38682" y="372832"/>
                    <a:pt x="40270" y="369257"/>
                  </a:cubicBezTo>
                  <a:lnTo>
                    <a:pt x="62431" y="319409"/>
                  </a:lnTo>
                  <a:lnTo>
                    <a:pt x="282077" y="319409"/>
                  </a:lnTo>
                  <a:cubicBezTo>
                    <a:pt x="282522" y="319441"/>
                    <a:pt x="283030" y="319441"/>
                    <a:pt x="283474" y="319409"/>
                  </a:cubicBezTo>
                  <a:lnTo>
                    <a:pt x="305699" y="369447"/>
                  </a:lnTo>
                  <a:cubicBezTo>
                    <a:pt x="307223" y="373009"/>
                    <a:pt x="310779" y="375308"/>
                    <a:pt x="314653" y="375289"/>
                  </a:cubicBezTo>
                  <a:lnTo>
                    <a:pt x="335798" y="375289"/>
                  </a:lnTo>
                  <a:cubicBezTo>
                    <a:pt x="340942" y="375727"/>
                    <a:pt x="345450" y="371917"/>
                    <a:pt x="345895" y="366780"/>
                  </a:cubicBezTo>
                  <a:cubicBezTo>
                    <a:pt x="346022" y="364977"/>
                    <a:pt x="345641" y="363167"/>
                    <a:pt x="344815" y="36157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7" name="Freeform 39">
              <a:extLst>
                <a:ext uri="{FF2B5EF4-FFF2-40B4-BE49-F238E27FC236}">
                  <a16:creationId xmlns:a16="http://schemas.microsoft.com/office/drawing/2014/main" id="{C5C5E64C-E3BC-4EB1-B53D-FF932D05F42F}"/>
                </a:ext>
              </a:extLst>
            </p:cNvPr>
            <p:cNvSpPr/>
            <p:nvPr/>
          </p:nvSpPr>
          <p:spPr>
            <a:xfrm>
              <a:off x="8528738" y="2421568"/>
              <a:ext cx="345601" cy="375135"/>
            </a:xfrm>
            <a:custGeom>
              <a:avLst/>
              <a:gdLst>
                <a:gd name="connsiteX0" fmla="*/ 267408 w 345601"/>
                <a:gd name="connsiteY0" fmla="*/ 284039 h 375135"/>
                <a:gd name="connsiteX1" fmla="*/ 77925 w 345601"/>
                <a:gd name="connsiteY1" fmla="*/ 284039 h 375135"/>
                <a:gd name="connsiteX2" fmla="*/ 170762 w 345601"/>
                <a:gd name="connsiteY2" fmla="*/ 75950 h 375135"/>
                <a:gd name="connsiteX3" fmla="*/ 175016 w 345601"/>
                <a:gd name="connsiteY3" fmla="*/ 75950 h 375135"/>
                <a:gd name="connsiteX4" fmla="*/ 267663 w 345601"/>
                <a:gd name="connsiteY4" fmla="*/ 284039 h 375135"/>
                <a:gd name="connsiteX5" fmla="*/ 344688 w 345601"/>
                <a:gd name="connsiteY5" fmla="*/ 361383 h 375135"/>
                <a:gd name="connsiteX6" fmla="*/ 185049 w 345601"/>
                <a:gd name="connsiteY6" fmla="*/ 5783 h 375135"/>
                <a:gd name="connsiteX7" fmla="*/ 176095 w 345601"/>
                <a:gd name="connsiteY7" fmla="*/ 4 h 375135"/>
                <a:gd name="connsiteX8" fmla="*/ 170762 w 345601"/>
                <a:gd name="connsiteY8" fmla="*/ 4 h 375135"/>
                <a:gd name="connsiteX9" fmla="*/ 161808 w 345601"/>
                <a:gd name="connsiteY9" fmla="*/ 5783 h 375135"/>
                <a:gd name="connsiteX10" fmla="*/ 1153 w 345601"/>
                <a:gd name="connsiteY10" fmla="*/ 361383 h 375135"/>
                <a:gd name="connsiteX11" fmla="*/ 4773 w 345601"/>
                <a:gd name="connsiteY11" fmla="*/ 373981 h 375135"/>
                <a:gd name="connsiteX12" fmla="*/ 10106 w 345601"/>
                <a:gd name="connsiteY12" fmla="*/ 375099 h 375135"/>
                <a:gd name="connsiteX13" fmla="*/ 31062 w 345601"/>
                <a:gd name="connsiteY13" fmla="*/ 375099 h 375135"/>
                <a:gd name="connsiteX14" fmla="*/ 40079 w 345601"/>
                <a:gd name="connsiteY14" fmla="*/ 369257 h 375135"/>
                <a:gd name="connsiteX15" fmla="*/ 62240 w 345601"/>
                <a:gd name="connsiteY15" fmla="*/ 319409 h 375135"/>
                <a:gd name="connsiteX16" fmla="*/ 270393 w 345601"/>
                <a:gd name="connsiteY16" fmla="*/ 319409 h 375135"/>
                <a:gd name="connsiteX17" fmla="*/ 281823 w 345601"/>
                <a:gd name="connsiteY17" fmla="*/ 316298 h 375135"/>
                <a:gd name="connsiteX18" fmla="*/ 305381 w 345601"/>
                <a:gd name="connsiteY18" fmla="*/ 369257 h 375135"/>
                <a:gd name="connsiteX19" fmla="*/ 314335 w 345601"/>
                <a:gd name="connsiteY19" fmla="*/ 375099 h 375135"/>
                <a:gd name="connsiteX20" fmla="*/ 335480 w 345601"/>
                <a:gd name="connsiteY20" fmla="*/ 375099 h 375135"/>
                <a:gd name="connsiteX21" fmla="*/ 345577 w 345601"/>
                <a:gd name="connsiteY21" fmla="*/ 366589 h 375135"/>
                <a:gd name="connsiteX22" fmla="*/ 344498 w 345601"/>
                <a:gd name="connsiteY22" fmla="*/ 361383 h 3751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345601" h="375135">
                  <a:moveTo>
                    <a:pt x="267408" y="284039"/>
                  </a:moveTo>
                  <a:lnTo>
                    <a:pt x="77925" y="284039"/>
                  </a:lnTo>
                  <a:lnTo>
                    <a:pt x="170762" y="75950"/>
                  </a:lnTo>
                  <a:lnTo>
                    <a:pt x="175016" y="75950"/>
                  </a:lnTo>
                  <a:cubicBezTo>
                    <a:pt x="190637" y="110748"/>
                    <a:pt x="235024" y="210443"/>
                    <a:pt x="267663" y="284039"/>
                  </a:cubicBezTo>
                  <a:moveTo>
                    <a:pt x="344688" y="361383"/>
                  </a:moveTo>
                  <a:lnTo>
                    <a:pt x="185049" y="5783"/>
                  </a:lnTo>
                  <a:cubicBezTo>
                    <a:pt x="183525" y="2188"/>
                    <a:pt x="179969" y="-110"/>
                    <a:pt x="176095" y="4"/>
                  </a:cubicBezTo>
                  <a:lnTo>
                    <a:pt x="170762" y="4"/>
                  </a:lnTo>
                  <a:cubicBezTo>
                    <a:pt x="166888" y="-110"/>
                    <a:pt x="163332" y="2188"/>
                    <a:pt x="161808" y="5783"/>
                  </a:cubicBezTo>
                  <a:lnTo>
                    <a:pt x="1153" y="361383"/>
                  </a:lnTo>
                  <a:cubicBezTo>
                    <a:pt x="-1323" y="365866"/>
                    <a:pt x="328" y="371504"/>
                    <a:pt x="4773" y="373981"/>
                  </a:cubicBezTo>
                  <a:cubicBezTo>
                    <a:pt x="6424" y="374876"/>
                    <a:pt x="8265" y="375264"/>
                    <a:pt x="10106" y="375099"/>
                  </a:cubicBezTo>
                  <a:lnTo>
                    <a:pt x="31062" y="375099"/>
                  </a:lnTo>
                  <a:cubicBezTo>
                    <a:pt x="34935" y="375124"/>
                    <a:pt x="38491" y="372832"/>
                    <a:pt x="40079" y="369257"/>
                  </a:cubicBezTo>
                  <a:lnTo>
                    <a:pt x="62240" y="319409"/>
                  </a:lnTo>
                  <a:lnTo>
                    <a:pt x="270393" y="319409"/>
                  </a:lnTo>
                  <a:cubicBezTo>
                    <a:pt x="274457" y="319523"/>
                    <a:pt x="278394" y="318438"/>
                    <a:pt x="281823" y="316298"/>
                  </a:cubicBezTo>
                  <a:cubicBezTo>
                    <a:pt x="295793" y="348048"/>
                    <a:pt x="305381" y="369257"/>
                    <a:pt x="305381" y="369257"/>
                  </a:cubicBezTo>
                  <a:cubicBezTo>
                    <a:pt x="306905" y="372844"/>
                    <a:pt x="310462" y="375149"/>
                    <a:pt x="314335" y="375099"/>
                  </a:cubicBezTo>
                  <a:lnTo>
                    <a:pt x="335480" y="375099"/>
                  </a:lnTo>
                  <a:cubicBezTo>
                    <a:pt x="340624" y="375537"/>
                    <a:pt x="345132" y="371727"/>
                    <a:pt x="345577" y="366589"/>
                  </a:cubicBezTo>
                  <a:cubicBezTo>
                    <a:pt x="345704" y="364786"/>
                    <a:pt x="345323" y="362976"/>
                    <a:pt x="344498" y="361383"/>
                  </a:cubicBezTo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8" name="Freeform 40">
              <a:extLst>
                <a:ext uri="{FF2B5EF4-FFF2-40B4-BE49-F238E27FC236}">
                  <a16:creationId xmlns:a16="http://schemas.microsoft.com/office/drawing/2014/main" id="{2A537631-2A73-4DDC-B721-2A0425424127}"/>
                </a:ext>
              </a:extLst>
            </p:cNvPr>
            <p:cNvSpPr/>
            <p:nvPr/>
          </p:nvSpPr>
          <p:spPr>
            <a:xfrm>
              <a:off x="4439411" y="2177160"/>
              <a:ext cx="849376" cy="849376"/>
            </a:xfrm>
            <a:custGeom>
              <a:avLst/>
              <a:gdLst>
                <a:gd name="connsiteX0" fmla="*/ 424688 w 849376"/>
                <a:gd name="connsiteY0" fmla="*/ 849376 h 849376"/>
                <a:gd name="connsiteX1" fmla="*/ 0 w 849376"/>
                <a:gd name="connsiteY1" fmla="*/ 424688 h 849376"/>
                <a:gd name="connsiteX2" fmla="*/ 424688 w 849376"/>
                <a:gd name="connsiteY2" fmla="*/ 0 h 849376"/>
                <a:gd name="connsiteX3" fmla="*/ 849376 w 849376"/>
                <a:gd name="connsiteY3" fmla="*/ 424688 h 849376"/>
                <a:gd name="connsiteX4" fmla="*/ 424688 w 849376"/>
                <a:gd name="connsiteY4" fmla="*/ 849376 h 849376"/>
                <a:gd name="connsiteX5" fmla="*/ 424688 w 849376"/>
                <a:gd name="connsiteY5" fmla="*/ 34671 h 849376"/>
                <a:gd name="connsiteX6" fmla="*/ 34608 w 849376"/>
                <a:gd name="connsiteY6" fmla="*/ 424752 h 849376"/>
                <a:gd name="connsiteX7" fmla="*/ 424688 w 849376"/>
                <a:gd name="connsiteY7" fmla="*/ 814832 h 849376"/>
                <a:gd name="connsiteX8" fmla="*/ 814769 w 849376"/>
                <a:gd name="connsiteY8" fmla="*/ 424752 h 849376"/>
                <a:gd name="connsiteX9" fmla="*/ 814769 w 849376"/>
                <a:gd name="connsiteY9" fmla="*/ 424688 h 849376"/>
                <a:gd name="connsiteX10" fmla="*/ 424688 w 849376"/>
                <a:gd name="connsiteY10" fmla="*/ 34671 h 8493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49376" h="849376">
                  <a:moveTo>
                    <a:pt x="424688" y="849376"/>
                  </a:moveTo>
                  <a:cubicBezTo>
                    <a:pt x="190138" y="849376"/>
                    <a:pt x="0" y="659238"/>
                    <a:pt x="0" y="424688"/>
                  </a:cubicBezTo>
                  <a:cubicBezTo>
                    <a:pt x="0" y="190138"/>
                    <a:pt x="190138" y="0"/>
                    <a:pt x="424688" y="0"/>
                  </a:cubicBezTo>
                  <a:cubicBezTo>
                    <a:pt x="659238" y="0"/>
                    <a:pt x="849376" y="190138"/>
                    <a:pt x="849376" y="424688"/>
                  </a:cubicBezTo>
                  <a:cubicBezTo>
                    <a:pt x="848957" y="659060"/>
                    <a:pt x="659060" y="848957"/>
                    <a:pt x="424688" y="849376"/>
                  </a:cubicBezTo>
                  <a:close/>
                  <a:moveTo>
                    <a:pt x="424688" y="34671"/>
                  </a:moveTo>
                  <a:cubicBezTo>
                    <a:pt x="209252" y="34671"/>
                    <a:pt x="34608" y="209315"/>
                    <a:pt x="34608" y="424752"/>
                  </a:cubicBezTo>
                  <a:cubicBezTo>
                    <a:pt x="34608" y="640188"/>
                    <a:pt x="209252" y="814832"/>
                    <a:pt x="424688" y="814832"/>
                  </a:cubicBezTo>
                  <a:cubicBezTo>
                    <a:pt x="640125" y="814832"/>
                    <a:pt x="814769" y="640188"/>
                    <a:pt x="814769" y="424752"/>
                  </a:cubicBezTo>
                  <a:cubicBezTo>
                    <a:pt x="814769" y="424733"/>
                    <a:pt x="814769" y="424707"/>
                    <a:pt x="814769" y="424688"/>
                  </a:cubicBezTo>
                  <a:cubicBezTo>
                    <a:pt x="814521" y="209366"/>
                    <a:pt x="640010" y="34881"/>
                    <a:pt x="424688" y="34671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29" name="Freeform 41">
              <a:extLst>
                <a:ext uri="{FF2B5EF4-FFF2-40B4-BE49-F238E27FC236}">
                  <a16:creationId xmlns:a16="http://schemas.microsoft.com/office/drawing/2014/main" id="{433E8AF3-36A5-46F3-B853-EA4414451794}"/>
                </a:ext>
              </a:extLst>
            </p:cNvPr>
            <p:cNvSpPr/>
            <p:nvPr/>
          </p:nvSpPr>
          <p:spPr>
            <a:xfrm>
              <a:off x="4804730" y="2422395"/>
              <a:ext cx="345436" cy="374599"/>
            </a:xfrm>
            <a:custGeom>
              <a:avLst/>
              <a:gdLst>
                <a:gd name="connsiteX0" fmla="*/ 333118 w 345436"/>
                <a:gd name="connsiteY0" fmla="*/ 374589 h 374599"/>
                <a:gd name="connsiteX1" fmla="*/ 312290 w 345436"/>
                <a:gd name="connsiteY1" fmla="*/ 374589 h 374599"/>
                <a:gd name="connsiteX2" fmla="*/ 301241 w 345436"/>
                <a:gd name="connsiteY2" fmla="*/ 367350 h 374599"/>
                <a:gd name="connsiteX3" fmla="*/ 173225 w 345436"/>
                <a:gd name="connsiteY3" fmla="*/ 79822 h 374599"/>
                <a:gd name="connsiteX4" fmla="*/ 172209 w 345436"/>
                <a:gd name="connsiteY4" fmla="*/ 79822 h 374599"/>
                <a:gd name="connsiteX5" fmla="*/ 44193 w 345436"/>
                <a:gd name="connsiteY5" fmla="*/ 367478 h 374599"/>
                <a:gd name="connsiteX6" fmla="*/ 33144 w 345436"/>
                <a:gd name="connsiteY6" fmla="*/ 374589 h 374599"/>
                <a:gd name="connsiteX7" fmla="*/ 12316 w 345436"/>
                <a:gd name="connsiteY7" fmla="*/ 374589 h 374599"/>
                <a:gd name="connsiteX8" fmla="*/ 1775 w 345436"/>
                <a:gd name="connsiteY8" fmla="*/ 369256 h 374599"/>
                <a:gd name="connsiteX9" fmla="*/ 1267 w 345436"/>
                <a:gd name="connsiteY9" fmla="*/ 357635 h 374599"/>
                <a:gd name="connsiteX10" fmla="*/ 159573 w 345436"/>
                <a:gd name="connsiteY10" fmla="*/ 7178 h 374599"/>
                <a:gd name="connsiteX11" fmla="*/ 170622 w 345436"/>
                <a:gd name="connsiteY11" fmla="*/ 3 h 374599"/>
                <a:gd name="connsiteX12" fmla="*/ 175829 w 345436"/>
                <a:gd name="connsiteY12" fmla="*/ 3 h 374599"/>
                <a:gd name="connsiteX13" fmla="*/ 186814 w 345436"/>
                <a:gd name="connsiteY13" fmla="*/ 7051 h 374599"/>
                <a:gd name="connsiteX14" fmla="*/ 344167 w 345436"/>
                <a:gd name="connsiteY14" fmla="*/ 357698 h 374599"/>
                <a:gd name="connsiteX15" fmla="*/ 343659 w 345436"/>
                <a:gd name="connsiteY15" fmla="*/ 369256 h 374599"/>
                <a:gd name="connsiteX16" fmla="*/ 333118 w 345436"/>
                <a:gd name="connsiteY16" fmla="*/ 374589 h 3745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45436" h="374599">
                  <a:moveTo>
                    <a:pt x="333118" y="374589"/>
                  </a:moveTo>
                  <a:lnTo>
                    <a:pt x="312290" y="374589"/>
                  </a:lnTo>
                  <a:cubicBezTo>
                    <a:pt x="307477" y="374653"/>
                    <a:pt x="303102" y="371789"/>
                    <a:pt x="301241" y="367350"/>
                  </a:cubicBezTo>
                  <a:cubicBezTo>
                    <a:pt x="300225" y="365128"/>
                    <a:pt x="199641" y="138242"/>
                    <a:pt x="173225" y="79822"/>
                  </a:cubicBezTo>
                  <a:lnTo>
                    <a:pt x="172209" y="79822"/>
                  </a:lnTo>
                  <a:lnTo>
                    <a:pt x="44193" y="367478"/>
                  </a:lnTo>
                  <a:cubicBezTo>
                    <a:pt x="42263" y="371846"/>
                    <a:pt x="37919" y="374640"/>
                    <a:pt x="33144" y="374589"/>
                  </a:cubicBezTo>
                  <a:lnTo>
                    <a:pt x="12316" y="374589"/>
                  </a:lnTo>
                  <a:cubicBezTo>
                    <a:pt x="8119" y="374761"/>
                    <a:pt x="4125" y="372742"/>
                    <a:pt x="1775" y="369256"/>
                  </a:cubicBezTo>
                  <a:cubicBezTo>
                    <a:pt x="-397" y="365731"/>
                    <a:pt x="-587" y="361337"/>
                    <a:pt x="1267" y="357635"/>
                  </a:cubicBezTo>
                  <a:lnTo>
                    <a:pt x="159573" y="7178"/>
                  </a:lnTo>
                  <a:cubicBezTo>
                    <a:pt x="161471" y="2778"/>
                    <a:pt x="165827" y="-54"/>
                    <a:pt x="170622" y="3"/>
                  </a:cubicBezTo>
                  <a:lnTo>
                    <a:pt x="175829" y="3"/>
                  </a:lnTo>
                  <a:cubicBezTo>
                    <a:pt x="180585" y="-105"/>
                    <a:pt x="184928" y="2683"/>
                    <a:pt x="186814" y="7051"/>
                  </a:cubicBezTo>
                  <a:lnTo>
                    <a:pt x="344167" y="357698"/>
                  </a:lnTo>
                  <a:cubicBezTo>
                    <a:pt x="346028" y="361375"/>
                    <a:pt x="345831" y="365757"/>
                    <a:pt x="343659" y="369256"/>
                  </a:cubicBezTo>
                  <a:cubicBezTo>
                    <a:pt x="341310" y="372742"/>
                    <a:pt x="337315" y="374761"/>
                    <a:pt x="333118" y="374589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0" name="Freeform 42">
              <a:extLst>
                <a:ext uri="{FF2B5EF4-FFF2-40B4-BE49-F238E27FC236}">
                  <a16:creationId xmlns:a16="http://schemas.microsoft.com/office/drawing/2014/main" id="{709D2C9E-1ED8-4BFB-AE5F-1D2FA45B92FC}"/>
                </a:ext>
              </a:extLst>
            </p:cNvPr>
            <p:cNvSpPr/>
            <p:nvPr/>
          </p:nvSpPr>
          <p:spPr>
            <a:xfrm>
              <a:off x="4623561" y="2427604"/>
              <a:ext cx="229806" cy="369379"/>
            </a:xfrm>
            <a:custGeom>
              <a:avLst/>
              <a:gdLst>
                <a:gd name="connsiteX0" fmla="*/ 32639 w 229806"/>
                <a:gd name="connsiteY0" fmla="*/ 369380 h 369379"/>
                <a:gd name="connsiteX1" fmla="*/ 12319 w 229806"/>
                <a:gd name="connsiteY1" fmla="*/ 369380 h 369379"/>
                <a:gd name="connsiteX2" fmla="*/ 0 w 229806"/>
                <a:gd name="connsiteY2" fmla="*/ 357124 h 369379"/>
                <a:gd name="connsiteX3" fmla="*/ 0 w 229806"/>
                <a:gd name="connsiteY3" fmla="*/ 12319 h 369379"/>
                <a:gd name="connsiteX4" fmla="*/ 12319 w 229806"/>
                <a:gd name="connsiteY4" fmla="*/ 0 h 369379"/>
                <a:gd name="connsiteX5" fmla="*/ 217488 w 229806"/>
                <a:gd name="connsiteY5" fmla="*/ 0 h 369379"/>
                <a:gd name="connsiteX6" fmla="*/ 229807 w 229806"/>
                <a:gd name="connsiteY6" fmla="*/ 12319 h 369379"/>
                <a:gd name="connsiteX7" fmla="*/ 229807 w 229806"/>
                <a:gd name="connsiteY7" fmla="*/ 27432 h 369379"/>
                <a:gd name="connsiteX8" fmla="*/ 217488 w 229806"/>
                <a:gd name="connsiteY8" fmla="*/ 39688 h 369379"/>
                <a:gd name="connsiteX9" fmla="*/ 44895 w 229806"/>
                <a:gd name="connsiteY9" fmla="*/ 39688 h 369379"/>
                <a:gd name="connsiteX10" fmla="*/ 44895 w 229806"/>
                <a:gd name="connsiteY10" fmla="*/ 177610 h 369379"/>
                <a:gd name="connsiteX11" fmla="*/ 191960 w 229806"/>
                <a:gd name="connsiteY11" fmla="*/ 177610 h 369379"/>
                <a:gd name="connsiteX12" fmla="*/ 204279 w 229806"/>
                <a:gd name="connsiteY12" fmla="*/ 189929 h 369379"/>
                <a:gd name="connsiteX13" fmla="*/ 204279 w 229806"/>
                <a:gd name="connsiteY13" fmla="*/ 205042 h 369379"/>
                <a:gd name="connsiteX14" fmla="*/ 191960 w 229806"/>
                <a:gd name="connsiteY14" fmla="*/ 217297 h 369379"/>
                <a:gd name="connsiteX15" fmla="*/ 44895 w 229806"/>
                <a:gd name="connsiteY15" fmla="*/ 217297 h 369379"/>
                <a:gd name="connsiteX16" fmla="*/ 44895 w 229806"/>
                <a:gd name="connsiteY16" fmla="*/ 356997 h 369379"/>
                <a:gd name="connsiteX17" fmla="*/ 32639 w 229806"/>
                <a:gd name="connsiteY17" fmla="*/ 369380 h 3693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29806" h="369379">
                  <a:moveTo>
                    <a:pt x="32639" y="369380"/>
                  </a:moveTo>
                  <a:lnTo>
                    <a:pt x="12319" y="369380"/>
                  </a:lnTo>
                  <a:cubicBezTo>
                    <a:pt x="5537" y="369380"/>
                    <a:pt x="32" y="363906"/>
                    <a:pt x="0" y="357124"/>
                  </a:cubicBezTo>
                  <a:lnTo>
                    <a:pt x="0" y="12319"/>
                  </a:lnTo>
                  <a:cubicBezTo>
                    <a:pt x="0" y="5518"/>
                    <a:pt x="5518" y="0"/>
                    <a:pt x="12319" y="0"/>
                  </a:cubicBezTo>
                  <a:lnTo>
                    <a:pt x="217488" y="0"/>
                  </a:lnTo>
                  <a:cubicBezTo>
                    <a:pt x="224288" y="0"/>
                    <a:pt x="229807" y="5518"/>
                    <a:pt x="229807" y="12319"/>
                  </a:cubicBezTo>
                  <a:lnTo>
                    <a:pt x="229807" y="27432"/>
                  </a:lnTo>
                  <a:cubicBezTo>
                    <a:pt x="229775" y="34214"/>
                    <a:pt x="224269" y="39688"/>
                    <a:pt x="217488" y="39688"/>
                  </a:cubicBezTo>
                  <a:lnTo>
                    <a:pt x="44895" y="39688"/>
                  </a:lnTo>
                  <a:lnTo>
                    <a:pt x="44895" y="177610"/>
                  </a:lnTo>
                  <a:lnTo>
                    <a:pt x="191960" y="177610"/>
                  </a:lnTo>
                  <a:cubicBezTo>
                    <a:pt x="198679" y="177806"/>
                    <a:pt x="204083" y="183210"/>
                    <a:pt x="204279" y="189929"/>
                  </a:cubicBezTo>
                  <a:lnTo>
                    <a:pt x="204279" y="205042"/>
                  </a:lnTo>
                  <a:cubicBezTo>
                    <a:pt x="204051" y="211735"/>
                    <a:pt x="198653" y="217100"/>
                    <a:pt x="191960" y="217297"/>
                  </a:cubicBezTo>
                  <a:lnTo>
                    <a:pt x="44895" y="217297"/>
                  </a:lnTo>
                  <a:lnTo>
                    <a:pt x="44895" y="356997"/>
                  </a:lnTo>
                  <a:cubicBezTo>
                    <a:pt x="44729" y="363715"/>
                    <a:pt x="39357" y="369145"/>
                    <a:pt x="32639" y="369380"/>
                  </a:cubicBezTo>
                  <a:close/>
                </a:path>
              </a:pathLst>
            </a:custGeom>
            <a:solidFill>
              <a:srgbClr val="FFFFFF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grpSp>
        <p:nvGrpSpPr>
          <p:cNvPr id="31" name="Graphic 20">
            <a:extLst>
              <a:ext uri="{FF2B5EF4-FFF2-40B4-BE49-F238E27FC236}">
                <a16:creationId xmlns:a16="http://schemas.microsoft.com/office/drawing/2014/main" id="{6FEAACBD-B1E3-4D45-A253-34F09641B7EB}"/>
              </a:ext>
            </a:extLst>
          </p:cNvPr>
          <p:cNvGrpSpPr/>
          <p:nvPr userDrawn="1"/>
        </p:nvGrpSpPr>
        <p:grpSpPr>
          <a:xfrm>
            <a:off x="5123519" y="1746369"/>
            <a:ext cx="1726061" cy="203065"/>
            <a:chOff x="7435850" y="2901566"/>
            <a:chExt cx="1428750" cy="168087"/>
          </a:xfrm>
          <a:solidFill>
            <a:srgbClr val="FDFDFC"/>
          </a:solidFill>
        </p:grpSpPr>
        <p:sp>
          <p:nvSpPr>
            <p:cNvPr id="32" name="Freeform 44">
              <a:extLst>
                <a:ext uri="{FF2B5EF4-FFF2-40B4-BE49-F238E27FC236}">
                  <a16:creationId xmlns:a16="http://schemas.microsoft.com/office/drawing/2014/main" id="{C5773CD8-7AF4-4EC0-AE1C-8BE4D6E62539}"/>
                </a:ext>
              </a:extLst>
            </p:cNvPr>
            <p:cNvSpPr/>
            <p:nvPr/>
          </p:nvSpPr>
          <p:spPr>
            <a:xfrm>
              <a:off x="7435850" y="2912300"/>
              <a:ext cx="40893" cy="118554"/>
            </a:xfrm>
            <a:custGeom>
              <a:avLst/>
              <a:gdLst>
                <a:gd name="connsiteX0" fmla="*/ 40894 w 40893"/>
                <a:gd name="connsiteY0" fmla="*/ 0 h 118554"/>
                <a:gd name="connsiteX1" fmla="*/ 23305 w 40893"/>
                <a:gd name="connsiteY1" fmla="*/ 118554 h 118554"/>
                <a:gd name="connsiteX2" fmla="*/ 0 w 40893"/>
                <a:gd name="connsiteY2" fmla="*/ 118554 h 118554"/>
                <a:gd name="connsiteX3" fmla="*/ 17526 w 40893"/>
                <a:gd name="connsiteY3" fmla="*/ 0 h 1185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0893" h="118554">
                  <a:moveTo>
                    <a:pt x="40894" y="0"/>
                  </a:moveTo>
                  <a:lnTo>
                    <a:pt x="23305" y="118554"/>
                  </a:lnTo>
                  <a:lnTo>
                    <a:pt x="0" y="118554"/>
                  </a:lnTo>
                  <a:lnTo>
                    <a:pt x="17526" y="0"/>
                  </a:ln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3" name="Freeform 45">
              <a:extLst>
                <a:ext uri="{FF2B5EF4-FFF2-40B4-BE49-F238E27FC236}">
                  <a16:creationId xmlns:a16="http://schemas.microsoft.com/office/drawing/2014/main" id="{912B5C92-0AF5-499E-A030-1D65E8ACDFB2}"/>
                </a:ext>
              </a:extLst>
            </p:cNvPr>
            <p:cNvSpPr/>
            <p:nvPr/>
          </p:nvSpPr>
          <p:spPr>
            <a:xfrm>
              <a:off x="7500302" y="2903664"/>
              <a:ext cx="89443" cy="127190"/>
            </a:xfrm>
            <a:custGeom>
              <a:avLst/>
              <a:gdLst>
                <a:gd name="connsiteX0" fmla="*/ 83947 w 89443"/>
                <a:gd name="connsiteY0" fmla="*/ 44069 h 127190"/>
                <a:gd name="connsiteX1" fmla="*/ 89344 w 89443"/>
                <a:gd name="connsiteY1" fmla="*/ 61405 h 127190"/>
                <a:gd name="connsiteX2" fmla="*/ 88519 w 89443"/>
                <a:gd name="connsiteY2" fmla="*/ 70421 h 127190"/>
                <a:gd name="connsiteX3" fmla="*/ 85916 w 89443"/>
                <a:gd name="connsiteY3" fmla="*/ 87948 h 127190"/>
                <a:gd name="connsiteX4" fmla="*/ 81852 w 89443"/>
                <a:gd name="connsiteY4" fmla="*/ 112967 h 127190"/>
                <a:gd name="connsiteX5" fmla="*/ 79566 w 89443"/>
                <a:gd name="connsiteY5" fmla="*/ 127190 h 127190"/>
                <a:gd name="connsiteX6" fmla="*/ 56197 w 89443"/>
                <a:gd name="connsiteY6" fmla="*/ 127190 h 127190"/>
                <a:gd name="connsiteX7" fmla="*/ 58928 w 89443"/>
                <a:gd name="connsiteY7" fmla="*/ 110109 h 127190"/>
                <a:gd name="connsiteX8" fmla="*/ 62357 w 89443"/>
                <a:gd name="connsiteY8" fmla="*/ 88138 h 127190"/>
                <a:gd name="connsiteX9" fmla="*/ 64516 w 89443"/>
                <a:gd name="connsiteY9" fmla="*/ 72962 h 127190"/>
                <a:gd name="connsiteX10" fmla="*/ 65215 w 89443"/>
                <a:gd name="connsiteY10" fmla="*/ 64071 h 127190"/>
                <a:gd name="connsiteX11" fmla="*/ 63309 w 89443"/>
                <a:gd name="connsiteY11" fmla="*/ 57721 h 127190"/>
                <a:gd name="connsiteX12" fmla="*/ 57277 w 89443"/>
                <a:gd name="connsiteY12" fmla="*/ 56007 h 127190"/>
                <a:gd name="connsiteX13" fmla="*/ 48768 w 89443"/>
                <a:gd name="connsiteY13" fmla="*/ 58230 h 127190"/>
                <a:gd name="connsiteX14" fmla="*/ 39433 w 89443"/>
                <a:gd name="connsiteY14" fmla="*/ 64199 h 127190"/>
                <a:gd name="connsiteX15" fmla="*/ 31496 w 89443"/>
                <a:gd name="connsiteY15" fmla="*/ 72581 h 127190"/>
                <a:gd name="connsiteX16" fmla="*/ 23114 w 89443"/>
                <a:gd name="connsiteY16" fmla="*/ 127000 h 127190"/>
                <a:gd name="connsiteX17" fmla="*/ 0 w 89443"/>
                <a:gd name="connsiteY17" fmla="*/ 127000 h 127190"/>
                <a:gd name="connsiteX18" fmla="*/ 18288 w 89443"/>
                <a:gd name="connsiteY18" fmla="*/ 0 h 127190"/>
                <a:gd name="connsiteX19" fmla="*/ 41466 w 89443"/>
                <a:gd name="connsiteY19" fmla="*/ 0 h 127190"/>
                <a:gd name="connsiteX20" fmla="*/ 36004 w 89443"/>
                <a:gd name="connsiteY20" fmla="*/ 41910 h 127190"/>
                <a:gd name="connsiteX21" fmla="*/ 33083 w 89443"/>
                <a:gd name="connsiteY21" fmla="*/ 57912 h 127190"/>
                <a:gd name="connsiteX22" fmla="*/ 49085 w 89443"/>
                <a:gd name="connsiteY22" fmla="*/ 43752 h 127190"/>
                <a:gd name="connsiteX23" fmla="*/ 68135 w 89443"/>
                <a:gd name="connsiteY23" fmla="*/ 38354 h 127190"/>
                <a:gd name="connsiteX24" fmla="*/ 83947 w 89443"/>
                <a:gd name="connsiteY24" fmla="*/ 44069 h 1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89443" h="127190">
                  <a:moveTo>
                    <a:pt x="83947" y="44069"/>
                  </a:moveTo>
                  <a:cubicBezTo>
                    <a:pt x="88011" y="48895"/>
                    <a:pt x="89916" y="55137"/>
                    <a:pt x="89344" y="61405"/>
                  </a:cubicBezTo>
                  <a:cubicBezTo>
                    <a:pt x="89281" y="64427"/>
                    <a:pt x="88964" y="67437"/>
                    <a:pt x="88519" y="70421"/>
                  </a:cubicBezTo>
                  <a:cubicBezTo>
                    <a:pt x="87947" y="74486"/>
                    <a:pt x="87058" y="80328"/>
                    <a:pt x="85916" y="87948"/>
                  </a:cubicBezTo>
                  <a:lnTo>
                    <a:pt x="81852" y="112967"/>
                  </a:lnTo>
                  <a:lnTo>
                    <a:pt x="79566" y="127190"/>
                  </a:lnTo>
                  <a:lnTo>
                    <a:pt x="56197" y="127190"/>
                  </a:lnTo>
                  <a:cubicBezTo>
                    <a:pt x="56896" y="122428"/>
                    <a:pt x="57785" y="116713"/>
                    <a:pt x="58928" y="110109"/>
                  </a:cubicBezTo>
                  <a:cubicBezTo>
                    <a:pt x="60261" y="101854"/>
                    <a:pt x="61404" y="94552"/>
                    <a:pt x="62357" y="88138"/>
                  </a:cubicBezTo>
                  <a:cubicBezTo>
                    <a:pt x="63309" y="81725"/>
                    <a:pt x="64008" y="76708"/>
                    <a:pt x="64516" y="72962"/>
                  </a:cubicBezTo>
                  <a:cubicBezTo>
                    <a:pt x="64960" y="70015"/>
                    <a:pt x="65151" y="67050"/>
                    <a:pt x="65215" y="64071"/>
                  </a:cubicBezTo>
                  <a:cubicBezTo>
                    <a:pt x="65532" y="61779"/>
                    <a:pt x="64833" y="59461"/>
                    <a:pt x="63309" y="57721"/>
                  </a:cubicBezTo>
                  <a:cubicBezTo>
                    <a:pt x="61595" y="56445"/>
                    <a:pt x="59436" y="55836"/>
                    <a:pt x="57277" y="56007"/>
                  </a:cubicBezTo>
                  <a:cubicBezTo>
                    <a:pt x="54292" y="56121"/>
                    <a:pt x="51435" y="56883"/>
                    <a:pt x="48768" y="58230"/>
                  </a:cubicBezTo>
                  <a:cubicBezTo>
                    <a:pt x="45403" y="59823"/>
                    <a:pt x="42291" y="61830"/>
                    <a:pt x="39433" y="64199"/>
                  </a:cubicBezTo>
                  <a:cubicBezTo>
                    <a:pt x="36449" y="66675"/>
                    <a:pt x="33782" y="69488"/>
                    <a:pt x="31496" y="72581"/>
                  </a:cubicBezTo>
                  <a:lnTo>
                    <a:pt x="23114" y="127000"/>
                  </a:lnTo>
                  <a:lnTo>
                    <a:pt x="0" y="127000"/>
                  </a:lnTo>
                  <a:lnTo>
                    <a:pt x="18288" y="0"/>
                  </a:lnTo>
                  <a:lnTo>
                    <a:pt x="41466" y="0"/>
                  </a:lnTo>
                  <a:lnTo>
                    <a:pt x="36004" y="41910"/>
                  </a:lnTo>
                  <a:lnTo>
                    <a:pt x="33083" y="57912"/>
                  </a:lnTo>
                  <a:cubicBezTo>
                    <a:pt x="37465" y="52184"/>
                    <a:pt x="42863" y="47377"/>
                    <a:pt x="49085" y="43752"/>
                  </a:cubicBezTo>
                  <a:cubicBezTo>
                    <a:pt x="54864" y="40304"/>
                    <a:pt x="61404" y="38443"/>
                    <a:pt x="68135" y="38354"/>
                  </a:cubicBezTo>
                  <a:cubicBezTo>
                    <a:pt x="73978" y="38049"/>
                    <a:pt x="79692" y="40113"/>
                    <a:pt x="83947" y="44069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4" name="Freeform 46">
              <a:extLst>
                <a:ext uri="{FF2B5EF4-FFF2-40B4-BE49-F238E27FC236}">
                  <a16:creationId xmlns:a16="http://schemas.microsoft.com/office/drawing/2014/main" id="{9832C3A7-745D-42BA-BEF2-4EF980C34B47}"/>
                </a:ext>
              </a:extLst>
            </p:cNvPr>
            <p:cNvSpPr/>
            <p:nvPr/>
          </p:nvSpPr>
          <p:spPr>
            <a:xfrm>
              <a:off x="7618793" y="2941659"/>
              <a:ext cx="142656" cy="89195"/>
            </a:xfrm>
            <a:custGeom>
              <a:avLst/>
              <a:gdLst>
                <a:gd name="connsiteX0" fmla="*/ 137287 w 142656"/>
                <a:gd name="connsiteY0" fmla="*/ 6074 h 89195"/>
                <a:gd name="connsiteX1" fmla="*/ 142557 w 142656"/>
                <a:gd name="connsiteY1" fmla="*/ 23473 h 89195"/>
                <a:gd name="connsiteX2" fmla="*/ 139128 w 142656"/>
                <a:gd name="connsiteY2" fmla="*/ 50016 h 89195"/>
                <a:gd name="connsiteX3" fmla="*/ 134683 w 142656"/>
                <a:gd name="connsiteY3" fmla="*/ 77702 h 89195"/>
                <a:gd name="connsiteX4" fmla="*/ 132842 w 142656"/>
                <a:gd name="connsiteY4" fmla="*/ 89195 h 89195"/>
                <a:gd name="connsiteX5" fmla="*/ 109156 w 142656"/>
                <a:gd name="connsiteY5" fmla="*/ 89195 h 89195"/>
                <a:gd name="connsiteX6" fmla="*/ 112649 w 142656"/>
                <a:gd name="connsiteY6" fmla="*/ 67097 h 89195"/>
                <a:gd name="connsiteX7" fmla="*/ 115315 w 142656"/>
                <a:gd name="connsiteY7" fmla="*/ 50206 h 89195"/>
                <a:gd name="connsiteX8" fmla="*/ 117475 w 142656"/>
                <a:gd name="connsiteY8" fmla="*/ 35030 h 89195"/>
                <a:gd name="connsiteX9" fmla="*/ 118173 w 142656"/>
                <a:gd name="connsiteY9" fmla="*/ 26076 h 89195"/>
                <a:gd name="connsiteX10" fmla="*/ 116205 w 142656"/>
                <a:gd name="connsiteY10" fmla="*/ 19726 h 89195"/>
                <a:gd name="connsiteX11" fmla="*/ 110236 w 142656"/>
                <a:gd name="connsiteY11" fmla="*/ 18012 h 89195"/>
                <a:gd name="connsiteX12" fmla="*/ 99187 w 142656"/>
                <a:gd name="connsiteY12" fmla="*/ 21822 h 89195"/>
                <a:gd name="connsiteX13" fmla="*/ 88201 w 142656"/>
                <a:gd name="connsiteY13" fmla="*/ 31601 h 89195"/>
                <a:gd name="connsiteX14" fmla="*/ 87122 w 142656"/>
                <a:gd name="connsiteY14" fmla="*/ 39221 h 89195"/>
                <a:gd name="connsiteX15" fmla="*/ 85978 w 142656"/>
                <a:gd name="connsiteY15" fmla="*/ 46841 h 89195"/>
                <a:gd name="connsiteX16" fmla="*/ 85471 w 142656"/>
                <a:gd name="connsiteY16" fmla="*/ 49952 h 89195"/>
                <a:gd name="connsiteX17" fmla="*/ 81025 w 142656"/>
                <a:gd name="connsiteY17" fmla="*/ 77575 h 89195"/>
                <a:gd name="connsiteX18" fmla="*/ 79121 w 142656"/>
                <a:gd name="connsiteY18" fmla="*/ 89005 h 89195"/>
                <a:gd name="connsiteX19" fmla="*/ 55625 w 142656"/>
                <a:gd name="connsiteY19" fmla="*/ 89005 h 89195"/>
                <a:gd name="connsiteX20" fmla="*/ 57023 w 142656"/>
                <a:gd name="connsiteY20" fmla="*/ 79861 h 89195"/>
                <a:gd name="connsiteX21" fmla="*/ 58356 w 142656"/>
                <a:gd name="connsiteY21" fmla="*/ 71796 h 89195"/>
                <a:gd name="connsiteX22" fmla="*/ 61722 w 142656"/>
                <a:gd name="connsiteY22" fmla="*/ 50016 h 89195"/>
                <a:gd name="connsiteX23" fmla="*/ 64579 w 142656"/>
                <a:gd name="connsiteY23" fmla="*/ 25886 h 89195"/>
                <a:gd name="connsiteX24" fmla="*/ 62611 w 142656"/>
                <a:gd name="connsiteY24" fmla="*/ 19536 h 89195"/>
                <a:gd name="connsiteX25" fmla="*/ 56642 w 142656"/>
                <a:gd name="connsiteY25" fmla="*/ 17821 h 89195"/>
                <a:gd name="connsiteX26" fmla="*/ 43942 w 142656"/>
                <a:gd name="connsiteY26" fmla="*/ 22520 h 89195"/>
                <a:gd name="connsiteX27" fmla="*/ 31876 w 142656"/>
                <a:gd name="connsiteY27" fmla="*/ 34204 h 89195"/>
                <a:gd name="connsiteX28" fmla="*/ 23558 w 142656"/>
                <a:gd name="connsiteY28" fmla="*/ 88814 h 89195"/>
                <a:gd name="connsiteX29" fmla="*/ 0 w 142656"/>
                <a:gd name="connsiteY29" fmla="*/ 88814 h 89195"/>
                <a:gd name="connsiteX30" fmla="*/ 13208 w 142656"/>
                <a:gd name="connsiteY30" fmla="*/ 486 h 89195"/>
                <a:gd name="connsiteX31" fmla="*/ 35813 w 142656"/>
                <a:gd name="connsiteY31" fmla="*/ 486 h 89195"/>
                <a:gd name="connsiteX32" fmla="*/ 34353 w 142656"/>
                <a:gd name="connsiteY32" fmla="*/ 17631 h 89195"/>
                <a:gd name="connsiteX33" fmla="*/ 49657 w 142656"/>
                <a:gd name="connsiteY33" fmla="*/ 4931 h 89195"/>
                <a:gd name="connsiteX34" fmla="*/ 67627 w 142656"/>
                <a:gd name="connsiteY34" fmla="*/ 168 h 89195"/>
                <a:gd name="connsiteX35" fmla="*/ 81787 w 142656"/>
                <a:gd name="connsiteY35" fmla="*/ 4169 h 89195"/>
                <a:gd name="connsiteX36" fmla="*/ 88137 w 142656"/>
                <a:gd name="connsiteY36" fmla="*/ 16869 h 89195"/>
                <a:gd name="connsiteX37" fmla="*/ 103377 w 142656"/>
                <a:gd name="connsiteY37" fmla="*/ 4613 h 89195"/>
                <a:gd name="connsiteX38" fmla="*/ 121221 w 142656"/>
                <a:gd name="connsiteY38" fmla="*/ 41 h 89195"/>
                <a:gd name="connsiteX39" fmla="*/ 137287 w 142656"/>
                <a:gd name="connsiteY39" fmla="*/ 6074 h 891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42656" h="89195">
                  <a:moveTo>
                    <a:pt x="137287" y="6074"/>
                  </a:moveTo>
                  <a:cubicBezTo>
                    <a:pt x="141224" y="10963"/>
                    <a:pt x="143128" y="17205"/>
                    <a:pt x="142557" y="23473"/>
                  </a:cubicBezTo>
                  <a:cubicBezTo>
                    <a:pt x="141922" y="32375"/>
                    <a:pt x="140779" y="41240"/>
                    <a:pt x="139128" y="50016"/>
                  </a:cubicBezTo>
                  <a:cubicBezTo>
                    <a:pt x="138302" y="55413"/>
                    <a:pt x="136842" y="64621"/>
                    <a:pt x="134683" y="77702"/>
                  </a:cubicBezTo>
                  <a:lnTo>
                    <a:pt x="132842" y="89195"/>
                  </a:lnTo>
                  <a:lnTo>
                    <a:pt x="109156" y="89195"/>
                  </a:lnTo>
                  <a:cubicBezTo>
                    <a:pt x="110426" y="81131"/>
                    <a:pt x="111569" y="73828"/>
                    <a:pt x="112649" y="67097"/>
                  </a:cubicBezTo>
                  <a:lnTo>
                    <a:pt x="115315" y="50206"/>
                  </a:lnTo>
                  <a:cubicBezTo>
                    <a:pt x="116268" y="43856"/>
                    <a:pt x="116967" y="38713"/>
                    <a:pt x="117475" y="35030"/>
                  </a:cubicBezTo>
                  <a:cubicBezTo>
                    <a:pt x="117856" y="32058"/>
                    <a:pt x="118110" y="29073"/>
                    <a:pt x="118173" y="26076"/>
                  </a:cubicBezTo>
                  <a:cubicBezTo>
                    <a:pt x="118490" y="23771"/>
                    <a:pt x="117792" y="21434"/>
                    <a:pt x="116205" y="19726"/>
                  </a:cubicBezTo>
                  <a:cubicBezTo>
                    <a:pt x="114490" y="18450"/>
                    <a:pt x="112395" y="17840"/>
                    <a:pt x="110236" y="18012"/>
                  </a:cubicBezTo>
                  <a:cubicBezTo>
                    <a:pt x="106299" y="18227"/>
                    <a:pt x="102425" y="19548"/>
                    <a:pt x="99187" y="21822"/>
                  </a:cubicBezTo>
                  <a:cubicBezTo>
                    <a:pt x="94996" y="24463"/>
                    <a:pt x="91312" y="27765"/>
                    <a:pt x="88201" y="31601"/>
                  </a:cubicBezTo>
                  <a:cubicBezTo>
                    <a:pt x="88201" y="33506"/>
                    <a:pt x="87566" y="36046"/>
                    <a:pt x="87122" y="39221"/>
                  </a:cubicBezTo>
                  <a:cubicBezTo>
                    <a:pt x="86677" y="42396"/>
                    <a:pt x="86233" y="44936"/>
                    <a:pt x="85978" y="46841"/>
                  </a:cubicBezTo>
                  <a:lnTo>
                    <a:pt x="85471" y="49952"/>
                  </a:lnTo>
                  <a:cubicBezTo>
                    <a:pt x="84645" y="55286"/>
                    <a:pt x="83185" y="64494"/>
                    <a:pt x="81025" y="77575"/>
                  </a:cubicBezTo>
                  <a:lnTo>
                    <a:pt x="79121" y="89005"/>
                  </a:lnTo>
                  <a:lnTo>
                    <a:pt x="55625" y="89005"/>
                  </a:lnTo>
                  <a:cubicBezTo>
                    <a:pt x="56070" y="85830"/>
                    <a:pt x="56514" y="82655"/>
                    <a:pt x="57023" y="79861"/>
                  </a:cubicBezTo>
                  <a:cubicBezTo>
                    <a:pt x="57531" y="77067"/>
                    <a:pt x="57912" y="74336"/>
                    <a:pt x="58356" y="71796"/>
                  </a:cubicBezTo>
                  <a:cubicBezTo>
                    <a:pt x="59753" y="63033"/>
                    <a:pt x="60896" y="55731"/>
                    <a:pt x="61722" y="50016"/>
                  </a:cubicBezTo>
                  <a:cubicBezTo>
                    <a:pt x="63182" y="42040"/>
                    <a:pt x="64135" y="33982"/>
                    <a:pt x="64579" y="25886"/>
                  </a:cubicBezTo>
                  <a:cubicBezTo>
                    <a:pt x="64897" y="23581"/>
                    <a:pt x="64135" y="21263"/>
                    <a:pt x="62611" y="19536"/>
                  </a:cubicBezTo>
                  <a:cubicBezTo>
                    <a:pt x="60896" y="18272"/>
                    <a:pt x="58800" y="17662"/>
                    <a:pt x="56642" y="17821"/>
                  </a:cubicBezTo>
                  <a:cubicBezTo>
                    <a:pt x="52006" y="18088"/>
                    <a:pt x="47625" y="19720"/>
                    <a:pt x="43942" y="22520"/>
                  </a:cubicBezTo>
                  <a:cubicBezTo>
                    <a:pt x="39243" y="25657"/>
                    <a:pt x="35178" y="29613"/>
                    <a:pt x="31876" y="34204"/>
                  </a:cubicBezTo>
                  <a:lnTo>
                    <a:pt x="23558" y="88814"/>
                  </a:lnTo>
                  <a:lnTo>
                    <a:pt x="0" y="88814"/>
                  </a:lnTo>
                  <a:lnTo>
                    <a:pt x="13208" y="486"/>
                  </a:lnTo>
                  <a:lnTo>
                    <a:pt x="35813" y="486"/>
                  </a:lnTo>
                  <a:lnTo>
                    <a:pt x="34353" y="17631"/>
                  </a:lnTo>
                  <a:cubicBezTo>
                    <a:pt x="38608" y="12443"/>
                    <a:pt x="43751" y="8131"/>
                    <a:pt x="49657" y="4931"/>
                  </a:cubicBezTo>
                  <a:cubicBezTo>
                    <a:pt x="55118" y="1832"/>
                    <a:pt x="61340" y="187"/>
                    <a:pt x="67627" y="168"/>
                  </a:cubicBezTo>
                  <a:cubicBezTo>
                    <a:pt x="72644" y="-124"/>
                    <a:pt x="77660" y="1286"/>
                    <a:pt x="81787" y="4169"/>
                  </a:cubicBezTo>
                  <a:cubicBezTo>
                    <a:pt x="85471" y="7426"/>
                    <a:pt x="87757" y="11973"/>
                    <a:pt x="88137" y="16869"/>
                  </a:cubicBezTo>
                  <a:cubicBezTo>
                    <a:pt x="92392" y="11858"/>
                    <a:pt x="97599" y="7699"/>
                    <a:pt x="103377" y="4613"/>
                  </a:cubicBezTo>
                  <a:cubicBezTo>
                    <a:pt x="108838" y="1629"/>
                    <a:pt x="114998" y="54"/>
                    <a:pt x="121221" y="41"/>
                  </a:cubicBezTo>
                  <a:cubicBezTo>
                    <a:pt x="127190" y="-334"/>
                    <a:pt x="133032" y="1864"/>
                    <a:pt x="137287" y="607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5" name="Freeform 47">
              <a:extLst>
                <a:ext uri="{FF2B5EF4-FFF2-40B4-BE49-F238E27FC236}">
                  <a16:creationId xmlns:a16="http://schemas.microsoft.com/office/drawing/2014/main" id="{AA38D704-1C2C-491B-BB40-F683A84B8885}"/>
                </a:ext>
              </a:extLst>
            </p:cNvPr>
            <p:cNvSpPr/>
            <p:nvPr/>
          </p:nvSpPr>
          <p:spPr>
            <a:xfrm>
              <a:off x="7792593" y="2901566"/>
              <a:ext cx="44707" cy="129287"/>
            </a:xfrm>
            <a:custGeom>
              <a:avLst/>
              <a:gdLst>
                <a:gd name="connsiteX0" fmla="*/ 36957 w 44707"/>
                <a:gd name="connsiteY0" fmla="*/ 40960 h 129287"/>
                <a:gd name="connsiteX1" fmla="*/ 23558 w 44707"/>
                <a:gd name="connsiteY1" fmla="*/ 129288 h 129287"/>
                <a:gd name="connsiteX2" fmla="*/ 0 w 44707"/>
                <a:gd name="connsiteY2" fmla="*/ 129288 h 129287"/>
                <a:gd name="connsiteX3" fmla="*/ 13335 w 44707"/>
                <a:gd name="connsiteY3" fmla="*/ 40960 h 129287"/>
                <a:gd name="connsiteX4" fmla="*/ 18796 w 44707"/>
                <a:gd name="connsiteY4" fmla="*/ 6924 h 129287"/>
                <a:gd name="connsiteX5" fmla="*/ 24257 w 44707"/>
                <a:gd name="connsiteY5" fmla="*/ 1907 h 129287"/>
                <a:gd name="connsiteX6" fmla="*/ 31876 w 44707"/>
                <a:gd name="connsiteY6" fmla="*/ 2 h 129287"/>
                <a:gd name="connsiteX7" fmla="*/ 38608 w 44707"/>
                <a:gd name="connsiteY7" fmla="*/ 1463 h 129287"/>
                <a:gd name="connsiteX8" fmla="*/ 43116 w 44707"/>
                <a:gd name="connsiteY8" fmla="*/ 5272 h 129287"/>
                <a:gd name="connsiteX9" fmla="*/ 44703 w 44707"/>
                <a:gd name="connsiteY9" fmla="*/ 10543 h 129287"/>
                <a:gd name="connsiteX10" fmla="*/ 42735 w 44707"/>
                <a:gd name="connsiteY10" fmla="*/ 17528 h 129287"/>
                <a:gd name="connsiteX11" fmla="*/ 37147 w 44707"/>
                <a:gd name="connsiteY11" fmla="*/ 22544 h 129287"/>
                <a:gd name="connsiteX12" fmla="*/ 28892 w 44707"/>
                <a:gd name="connsiteY12" fmla="*/ 24450 h 129287"/>
                <a:gd name="connsiteX13" fmla="*/ 22923 w 44707"/>
                <a:gd name="connsiteY13" fmla="*/ 22989 h 129287"/>
                <a:gd name="connsiteX14" fmla="*/ 18478 w 44707"/>
                <a:gd name="connsiteY14" fmla="*/ 19116 h 129287"/>
                <a:gd name="connsiteX15" fmla="*/ 16827 w 44707"/>
                <a:gd name="connsiteY15" fmla="*/ 13718 h 129287"/>
                <a:gd name="connsiteX16" fmla="*/ 18669 w 44707"/>
                <a:gd name="connsiteY16" fmla="*/ 6733 h 12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44707" h="129287">
                  <a:moveTo>
                    <a:pt x="36957" y="40960"/>
                  </a:moveTo>
                  <a:lnTo>
                    <a:pt x="23558" y="129288"/>
                  </a:lnTo>
                  <a:lnTo>
                    <a:pt x="0" y="129288"/>
                  </a:lnTo>
                  <a:lnTo>
                    <a:pt x="13335" y="40960"/>
                  </a:lnTo>
                  <a:close/>
                  <a:moveTo>
                    <a:pt x="18796" y="6924"/>
                  </a:moveTo>
                  <a:cubicBezTo>
                    <a:pt x="20193" y="4815"/>
                    <a:pt x="22034" y="3088"/>
                    <a:pt x="24257" y="1907"/>
                  </a:cubicBezTo>
                  <a:cubicBezTo>
                    <a:pt x="26606" y="637"/>
                    <a:pt x="29210" y="-17"/>
                    <a:pt x="31876" y="2"/>
                  </a:cubicBezTo>
                  <a:cubicBezTo>
                    <a:pt x="34226" y="-36"/>
                    <a:pt x="36513" y="466"/>
                    <a:pt x="38608" y="1463"/>
                  </a:cubicBezTo>
                  <a:cubicBezTo>
                    <a:pt x="40449" y="2307"/>
                    <a:pt x="41973" y="3622"/>
                    <a:pt x="43116" y="5272"/>
                  </a:cubicBezTo>
                  <a:cubicBezTo>
                    <a:pt x="44196" y="6828"/>
                    <a:pt x="44703" y="8663"/>
                    <a:pt x="44703" y="10543"/>
                  </a:cubicBezTo>
                  <a:cubicBezTo>
                    <a:pt x="44767" y="13013"/>
                    <a:pt x="44069" y="15439"/>
                    <a:pt x="42735" y="17528"/>
                  </a:cubicBezTo>
                  <a:cubicBezTo>
                    <a:pt x="41338" y="19681"/>
                    <a:pt x="39433" y="21420"/>
                    <a:pt x="37147" y="22544"/>
                  </a:cubicBezTo>
                  <a:cubicBezTo>
                    <a:pt x="34607" y="23853"/>
                    <a:pt x="31750" y="24507"/>
                    <a:pt x="28892" y="24450"/>
                  </a:cubicBezTo>
                  <a:cubicBezTo>
                    <a:pt x="26797" y="24456"/>
                    <a:pt x="24764" y="23954"/>
                    <a:pt x="22923" y="22989"/>
                  </a:cubicBezTo>
                  <a:cubicBezTo>
                    <a:pt x="21145" y="22106"/>
                    <a:pt x="19621" y="20773"/>
                    <a:pt x="18478" y="19116"/>
                  </a:cubicBezTo>
                  <a:cubicBezTo>
                    <a:pt x="17399" y="17534"/>
                    <a:pt x="16827" y="15648"/>
                    <a:pt x="16827" y="13718"/>
                  </a:cubicBezTo>
                  <a:cubicBezTo>
                    <a:pt x="16763" y="11261"/>
                    <a:pt x="17399" y="8835"/>
                    <a:pt x="18669" y="6733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6" name="Freeform 48">
              <a:extLst>
                <a:ext uri="{FF2B5EF4-FFF2-40B4-BE49-F238E27FC236}">
                  <a16:creationId xmlns:a16="http://schemas.microsoft.com/office/drawing/2014/main" id="{0A4D36F3-7918-4AD7-BD57-F79D8CC5E156}"/>
                </a:ext>
              </a:extLst>
            </p:cNvPr>
            <p:cNvSpPr/>
            <p:nvPr/>
          </p:nvSpPr>
          <p:spPr>
            <a:xfrm>
              <a:off x="7853044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3 w 68516"/>
                <a:gd name="connsiteY5" fmla="*/ 55950 h 88982"/>
                <a:gd name="connsiteX6" fmla="*/ 29973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7 w 68516"/>
                <a:gd name="connsiteY11" fmla="*/ 11246 h 88982"/>
                <a:gd name="connsiteX12" fmla="*/ 27687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20 w 68516"/>
                <a:gd name="connsiteY18" fmla="*/ 16580 h 88982"/>
                <a:gd name="connsiteX19" fmla="*/ 45911 w 68516"/>
                <a:gd name="connsiteY19" fmla="*/ 15500 h 88982"/>
                <a:gd name="connsiteX20" fmla="*/ 36005 w 68516"/>
                <a:gd name="connsiteY20" fmla="*/ 17659 h 88982"/>
                <a:gd name="connsiteX21" fmla="*/ 32386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3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3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50"/>
                    <a:pt x="15494" y="71164"/>
                    <a:pt x="18352" y="71825"/>
                  </a:cubicBezTo>
                  <a:cubicBezTo>
                    <a:pt x="21210" y="72561"/>
                    <a:pt x="24194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8" y="61227"/>
                    <a:pt x="40005" y="59887"/>
                  </a:cubicBezTo>
                  <a:cubicBezTo>
                    <a:pt x="38989" y="58407"/>
                    <a:pt x="37719" y="57086"/>
                    <a:pt x="36323" y="55950"/>
                  </a:cubicBezTo>
                  <a:cubicBezTo>
                    <a:pt x="34861" y="54743"/>
                    <a:pt x="32766" y="53219"/>
                    <a:pt x="29973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367" y="38976"/>
                    <a:pt x="13653" y="36468"/>
                    <a:pt x="12319" y="33725"/>
                  </a:cubicBezTo>
                  <a:cubicBezTo>
                    <a:pt x="10923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7" y="11246"/>
                  </a:cubicBezTo>
                  <a:cubicBezTo>
                    <a:pt x="18415" y="7366"/>
                    <a:pt x="22797" y="4470"/>
                    <a:pt x="27687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10" y="19"/>
                    <a:pt x="55055" y="356"/>
                    <a:pt x="59499" y="1022"/>
                  </a:cubicBezTo>
                  <a:cubicBezTo>
                    <a:pt x="62548" y="1410"/>
                    <a:pt x="65596" y="2070"/>
                    <a:pt x="68517" y="2991"/>
                  </a:cubicBezTo>
                  <a:lnTo>
                    <a:pt x="65278" y="22041"/>
                  </a:lnTo>
                  <a:cubicBezTo>
                    <a:pt x="64072" y="20936"/>
                    <a:pt x="62738" y="19996"/>
                    <a:pt x="61278" y="19247"/>
                  </a:cubicBezTo>
                  <a:cubicBezTo>
                    <a:pt x="59119" y="18110"/>
                    <a:pt x="56769" y="17215"/>
                    <a:pt x="54420" y="16580"/>
                  </a:cubicBezTo>
                  <a:cubicBezTo>
                    <a:pt x="51626" y="15856"/>
                    <a:pt x="48768" y="15488"/>
                    <a:pt x="45911" y="15500"/>
                  </a:cubicBezTo>
                  <a:cubicBezTo>
                    <a:pt x="42482" y="15329"/>
                    <a:pt x="39053" y="16078"/>
                    <a:pt x="36005" y="17659"/>
                  </a:cubicBezTo>
                  <a:cubicBezTo>
                    <a:pt x="33655" y="18891"/>
                    <a:pt x="32258" y="21368"/>
                    <a:pt x="32386" y="24009"/>
                  </a:cubicBezTo>
                  <a:cubicBezTo>
                    <a:pt x="32386" y="25667"/>
                    <a:pt x="32766" y="27305"/>
                    <a:pt x="33528" y="28772"/>
                  </a:cubicBezTo>
                  <a:cubicBezTo>
                    <a:pt x="34417" y="30144"/>
                    <a:pt x="35497" y="31382"/>
                    <a:pt x="36703" y="32455"/>
                  </a:cubicBezTo>
                  <a:cubicBezTo>
                    <a:pt x="38036" y="33598"/>
                    <a:pt x="40005" y="35122"/>
                    <a:pt x="42673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5" y="51829"/>
                    <a:pt x="61723" y="54680"/>
                  </a:cubicBezTo>
                  <a:cubicBezTo>
                    <a:pt x="63247" y="57633"/>
                    <a:pt x="64072" y="60935"/>
                    <a:pt x="64008" y="64268"/>
                  </a:cubicBezTo>
                  <a:cubicBezTo>
                    <a:pt x="64199" y="69405"/>
                    <a:pt x="62421" y="74422"/>
                    <a:pt x="59055" y="78302"/>
                  </a:cubicBezTo>
                  <a:cubicBezTo>
                    <a:pt x="55436" y="82169"/>
                    <a:pt x="50800" y="84976"/>
                    <a:pt x="45720" y="86430"/>
                  </a:cubicBezTo>
                  <a:cubicBezTo>
                    <a:pt x="39561" y="88240"/>
                    <a:pt x="33084" y="89097"/>
                    <a:pt x="26670" y="88970"/>
                  </a:cubicBezTo>
                  <a:cubicBezTo>
                    <a:pt x="21210" y="88970"/>
                    <a:pt x="15811" y="88462"/>
                    <a:pt x="10478" y="87446"/>
                  </a:cubicBezTo>
                  <a:cubicBezTo>
                    <a:pt x="6795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6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7" name="Freeform 49">
              <a:extLst>
                <a:ext uri="{FF2B5EF4-FFF2-40B4-BE49-F238E27FC236}">
                  <a16:creationId xmlns:a16="http://schemas.microsoft.com/office/drawing/2014/main" id="{3EC518CC-A2DB-46C5-BA56-0868C8FF97FA}"/>
                </a:ext>
              </a:extLst>
            </p:cNvPr>
            <p:cNvSpPr/>
            <p:nvPr/>
          </p:nvSpPr>
          <p:spPr>
            <a:xfrm>
              <a:off x="7947083" y="2942314"/>
              <a:ext cx="79335" cy="88632"/>
            </a:xfrm>
            <a:custGeom>
              <a:avLst/>
              <a:gdLst>
                <a:gd name="connsiteX0" fmla="*/ 72966 w 79335"/>
                <a:gd name="connsiteY0" fmla="*/ 5292 h 88632"/>
                <a:gd name="connsiteX1" fmla="*/ 79316 w 79335"/>
                <a:gd name="connsiteY1" fmla="*/ 19453 h 88632"/>
                <a:gd name="connsiteX2" fmla="*/ 63251 w 79335"/>
                <a:gd name="connsiteY2" fmla="*/ 44408 h 88632"/>
                <a:gd name="connsiteX3" fmla="*/ 24706 w 79335"/>
                <a:gd name="connsiteY3" fmla="*/ 57108 h 88632"/>
                <a:gd name="connsiteX4" fmla="*/ 39820 w 79335"/>
                <a:gd name="connsiteY4" fmla="*/ 73555 h 88632"/>
                <a:gd name="connsiteX5" fmla="*/ 54551 w 79335"/>
                <a:gd name="connsiteY5" fmla="*/ 70126 h 88632"/>
                <a:gd name="connsiteX6" fmla="*/ 67760 w 79335"/>
                <a:gd name="connsiteY6" fmla="*/ 61617 h 88632"/>
                <a:gd name="connsiteX7" fmla="*/ 74110 w 79335"/>
                <a:gd name="connsiteY7" fmla="*/ 72031 h 88632"/>
                <a:gd name="connsiteX8" fmla="*/ 65664 w 79335"/>
                <a:gd name="connsiteY8" fmla="*/ 79587 h 88632"/>
                <a:gd name="connsiteX9" fmla="*/ 52075 w 79335"/>
                <a:gd name="connsiteY9" fmla="*/ 85937 h 88632"/>
                <a:gd name="connsiteX10" fmla="*/ 35184 w 79335"/>
                <a:gd name="connsiteY10" fmla="*/ 88604 h 88632"/>
                <a:gd name="connsiteX11" fmla="*/ 15435 w 79335"/>
                <a:gd name="connsiteY11" fmla="*/ 83968 h 88632"/>
                <a:gd name="connsiteX12" fmla="*/ 3751 w 79335"/>
                <a:gd name="connsiteY12" fmla="*/ 71650 h 88632"/>
                <a:gd name="connsiteX13" fmla="*/ 5 w 79335"/>
                <a:gd name="connsiteY13" fmla="*/ 54949 h 88632"/>
                <a:gd name="connsiteX14" fmla="*/ 6863 w 79335"/>
                <a:gd name="connsiteY14" fmla="*/ 27073 h 88632"/>
                <a:gd name="connsiteX15" fmla="*/ 25913 w 79335"/>
                <a:gd name="connsiteY15" fmla="*/ 7324 h 88632"/>
                <a:gd name="connsiteX16" fmla="*/ 52964 w 79335"/>
                <a:gd name="connsiteY16" fmla="*/ 85 h 88632"/>
                <a:gd name="connsiteX17" fmla="*/ 72966 w 79335"/>
                <a:gd name="connsiteY17" fmla="*/ 5292 h 88632"/>
                <a:gd name="connsiteX18" fmla="*/ 54360 w 79335"/>
                <a:gd name="connsiteY18" fmla="*/ 15325 h 88632"/>
                <a:gd name="connsiteX19" fmla="*/ 48010 w 79335"/>
                <a:gd name="connsiteY19" fmla="*/ 13420 h 88632"/>
                <a:gd name="connsiteX20" fmla="*/ 36454 w 79335"/>
                <a:gd name="connsiteY20" fmla="*/ 18500 h 88632"/>
                <a:gd name="connsiteX21" fmla="*/ 28580 w 79335"/>
                <a:gd name="connsiteY21" fmla="*/ 31200 h 88632"/>
                <a:gd name="connsiteX22" fmla="*/ 25151 w 79335"/>
                <a:gd name="connsiteY22" fmla="*/ 44980 h 88632"/>
                <a:gd name="connsiteX23" fmla="*/ 38930 w 79335"/>
                <a:gd name="connsiteY23" fmla="*/ 41868 h 88632"/>
                <a:gd name="connsiteX24" fmla="*/ 51630 w 79335"/>
                <a:gd name="connsiteY24" fmla="*/ 33486 h 88632"/>
                <a:gd name="connsiteX25" fmla="*/ 56774 w 79335"/>
                <a:gd name="connsiteY25" fmla="*/ 21929 h 88632"/>
                <a:gd name="connsiteX26" fmla="*/ 53916 w 79335"/>
                <a:gd name="connsiteY26" fmla="*/ 15325 h 886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335" h="88632">
                  <a:moveTo>
                    <a:pt x="72966" y="5292"/>
                  </a:moveTo>
                  <a:cubicBezTo>
                    <a:pt x="77221" y="8715"/>
                    <a:pt x="79571" y="13985"/>
                    <a:pt x="79316" y="19453"/>
                  </a:cubicBezTo>
                  <a:cubicBezTo>
                    <a:pt x="79316" y="30203"/>
                    <a:pt x="73030" y="39969"/>
                    <a:pt x="63251" y="44408"/>
                  </a:cubicBezTo>
                  <a:cubicBezTo>
                    <a:pt x="51249" y="50898"/>
                    <a:pt x="38232" y="55197"/>
                    <a:pt x="24706" y="57108"/>
                  </a:cubicBezTo>
                  <a:cubicBezTo>
                    <a:pt x="24389" y="68093"/>
                    <a:pt x="29405" y="73555"/>
                    <a:pt x="39820" y="73555"/>
                  </a:cubicBezTo>
                  <a:cubicBezTo>
                    <a:pt x="44899" y="73453"/>
                    <a:pt x="49916" y="72285"/>
                    <a:pt x="54551" y="70126"/>
                  </a:cubicBezTo>
                  <a:cubicBezTo>
                    <a:pt x="59377" y="68024"/>
                    <a:pt x="63823" y="65147"/>
                    <a:pt x="67760" y="61617"/>
                  </a:cubicBezTo>
                  <a:lnTo>
                    <a:pt x="74110" y="72031"/>
                  </a:lnTo>
                  <a:cubicBezTo>
                    <a:pt x="71697" y="74958"/>
                    <a:pt x="68839" y="77511"/>
                    <a:pt x="65664" y="79587"/>
                  </a:cubicBezTo>
                  <a:cubicBezTo>
                    <a:pt x="61472" y="82311"/>
                    <a:pt x="56901" y="84451"/>
                    <a:pt x="52075" y="85937"/>
                  </a:cubicBezTo>
                  <a:cubicBezTo>
                    <a:pt x="46614" y="87741"/>
                    <a:pt x="40899" y="88642"/>
                    <a:pt x="35184" y="88604"/>
                  </a:cubicBezTo>
                  <a:cubicBezTo>
                    <a:pt x="28326" y="88871"/>
                    <a:pt x="21468" y="87271"/>
                    <a:pt x="15435" y="83968"/>
                  </a:cubicBezTo>
                  <a:cubicBezTo>
                    <a:pt x="10355" y="81168"/>
                    <a:pt x="6291" y="76869"/>
                    <a:pt x="3751" y="71650"/>
                  </a:cubicBezTo>
                  <a:cubicBezTo>
                    <a:pt x="1211" y="66455"/>
                    <a:pt x="-59" y="60734"/>
                    <a:pt x="5" y="54949"/>
                  </a:cubicBezTo>
                  <a:cubicBezTo>
                    <a:pt x="-122" y="45227"/>
                    <a:pt x="2227" y="35632"/>
                    <a:pt x="6863" y="27073"/>
                  </a:cubicBezTo>
                  <a:cubicBezTo>
                    <a:pt x="11308" y="18868"/>
                    <a:pt x="17848" y="12036"/>
                    <a:pt x="25913" y="7324"/>
                  </a:cubicBezTo>
                  <a:cubicBezTo>
                    <a:pt x="34104" y="2460"/>
                    <a:pt x="43439" y="-48"/>
                    <a:pt x="52964" y="85"/>
                  </a:cubicBezTo>
                  <a:cubicBezTo>
                    <a:pt x="60012" y="-429"/>
                    <a:pt x="67060" y="1399"/>
                    <a:pt x="72966" y="5292"/>
                  </a:cubicBezTo>
                  <a:close/>
                  <a:moveTo>
                    <a:pt x="54360" y="15325"/>
                  </a:moveTo>
                  <a:cubicBezTo>
                    <a:pt x="52520" y="13953"/>
                    <a:pt x="50297" y="13280"/>
                    <a:pt x="48010" y="13420"/>
                  </a:cubicBezTo>
                  <a:cubicBezTo>
                    <a:pt x="43629" y="13445"/>
                    <a:pt x="39438" y="15281"/>
                    <a:pt x="36454" y="18500"/>
                  </a:cubicBezTo>
                  <a:cubicBezTo>
                    <a:pt x="33025" y="22170"/>
                    <a:pt x="30358" y="26488"/>
                    <a:pt x="28580" y="31200"/>
                  </a:cubicBezTo>
                  <a:cubicBezTo>
                    <a:pt x="26802" y="35607"/>
                    <a:pt x="25659" y="40249"/>
                    <a:pt x="25151" y="44980"/>
                  </a:cubicBezTo>
                  <a:cubicBezTo>
                    <a:pt x="29913" y="44846"/>
                    <a:pt x="34612" y="43792"/>
                    <a:pt x="38930" y="41868"/>
                  </a:cubicBezTo>
                  <a:cubicBezTo>
                    <a:pt x="43693" y="39957"/>
                    <a:pt x="48010" y="37106"/>
                    <a:pt x="51630" y="33486"/>
                  </a:cubicBezTo>
                  <a:cubicBezTo>
                    <a:pt x="54869" y="30489"/>
                    <a:pt x="56710" y="26317"/>
                    <a:pt x="56774" y="21929"/>
                  </a:cubicBezTo>
                  <a:cubicBezTo>
                    <a:pt x="56901" y="19395"/>
                    <a:pt x="55885" y="16944"/>
                    <a:pt x="53916" y="1532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49D58D77-6619-489E-A4B5-89389A1E0C60}"/>
                </a:ext>
              </a:extLst>
            </p:cNvPr>
            <p:cNvSpPr/>
            <p:nvPr/>
          </p:nvSpPr>
          <p:spPr>
            <a:xfrm>
              <a:off x="8050656" y="2942653"/>
              <a:ext cx="90212" cy="88519"/>
            </a:xfrm>
            <a:custGeom>
              <a:avLst/>
              <a:gdLst>
                <a:gd name="connsiteX0" fmla="*/ 84963 w 90212"/>
                <a:gd name="connsiteY0" fmla="*/ 5080 h 88519"/>
                <a:gd name="connsiteX1" fmla="*/ 90043 w 90212"/>
                <a:gd name="connsiteY1" fmla="*/ 22796 h 88519"/>
                <a:gd name="connsiteX2" fmla="*/ 86614 w 90212"/>
                <a:gd name="connsiteY2" fmla="*/ 49339 h 88519"/>
                <a:gd name="connsiteX3" fmla="*/ 82233 w 90212"/>
                <a:gd name="connsiteY3" fmla="*/ 77026 h 88519"/>
                <a:gd name="connsiteX4" fmla="*/ 80328 w 90212"/>
                <a:gd name="connsiteY4" fmla="*/ 88519 h 88519"/>
                <a:gd name="connsiteX5" fmla="*/ 56833 w 90212"/>
                <a:gd name="connsiteY5" fmla="*/ 88519 h 88519"/>
                <a:gd name="connsiteX6" fmla="*/ 58230 w 90212"/>
                <a:gd name="connsiteY6" fmla="*/ 79375 h 88519"/>
                <a:gd name="connsiteX7" fmla="*/ 59499 w 90212"/>
                <a:gd name="connsiteY7" fmla="*/ 71311 h 88519"/>
                <a:gd name="connsiteX8" fmla="*/ 62929 w 90212"/>
                <a:gd name="connsiteY8" fmla="*/ 49530 h 88519"/>
                <a:gd name="connsiteX9" fmla="*/ 65723 w 90212"/>
                <a:gd name="connsiteY9" fmla="*/ 25400 h 88519"/>
                <a:gd name="connsiteX10" fmla="*/ 63818 w 90212"/>
                <a:gd name="connsiteY10" fmla="*/ 19050 h 88519"/>
                <a:gd name="connsiteX11" fmla="*/ 57849 w 90212"/>
                <a:gd name="connsiteY11" fmla="*/ 17336 h 88519"/>
                <a:gd name="connsiteX12" fmla="*/ 49276 w 90212"/>
                <a:gd name="connsiteY12" fmla="*/ 19621 h 88519"/>
                <a:gd name="connsiteX13" fmla="*/ 39942 w 90212"/>
                <a:gd name="connsiteY13" fmla="*/ 25654 h 88519"/>
                <a:gd name="connsiteX14" fmla="*/ 31814 w 90212"/>
                <a:gd name="connsiteY14" fmla="*/ 34163 h 88519"/>
                <a:gd name="connsiteX15" fmla="*/ 23559 w 90212"/>
                <a:gd name="connsiteY15" fmla="*/ 88329 h 88519"/>
                <a:gd name="connsiteX16" fmla="*/ 0 w 90212"/>
                <a:gd name="connsiteY16" fmla="*/ 88329 h 88519"/>
                <a:gd name="connsiteX17" fmla="*/ 13208 w 90212"/>
                <a:gd name="connsiteY17" fmla="*/ 0 h 88519"/>
                <a:gd name="connsiteX18" fmla="*/ 35687 w 90212"/>
                <a:gd name="connsiteY18" fmla="*/ 0 h 88519"/>
                <a:gd name="connsiteX19" fmla="*/ 34290 w 90212"/>
                <a:gd name="connsiteY19" fmla="*/ 17717 h 88519"/>
                <a:gd name="connsiteX20" fmla="*/ 50038 w 90212"/>
                <a:gd name="connsiteY20" fmla="*/ 5017 h 88519"/>
                <a:gd name="connsiteX21" fmla="*/ 69088 w 90212"/>
                <a:gd name="connsiteY21" fmla="*/ 127 h 88519"/>
                <a:gd name="connsiteX22" fmla="*/ 84963 w 90212"/>
                <a:gd name="connsiteY22" fmla="*/ 5080 h 885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212" h="88519">
                  <a:moveTo>
                    <a:pt x="84963" y="5080"/>
                  </a:moveTo>
                  <a:cubicBezTo>
                    <a:pt x="88964" y="10065"/>
                    <a:pt x="90805" y="16446"/>
                    <a:pt x="90043" y="22796"/>
                  </a:cubicBezTo>
                  <a:cubicBezTo>
                    <a:pt x="89409" y="31699"/>
                    <a:pt x="88265" y="40564"/>
                    <a:pt x="86614" y="49339"/>
                  </a:cubicBezTo>
                  <a:cubicBezTo>
                    <a:pt x="85852" y="54737"/>
                    <a:pt x="84392" y="63945"/>
                    <a:pt x="82233" y="77026"/>
                  </a:cubicBezTo>
                  <a:lnTo>
                    <a:pt x="80328" y="88519"/>
                  </a:lnTo>
                  <a:lnTo>
                    <a:pt x="56833" y="88519"/>
                  </a:lnTo>
                  <a:cubicBezTo>
                    <a:pt x="57277" y="85344"/>
                    <a:pt x="57722" y="82169"/>
                    <a:pt x="58230" y="79375"/>
                  </a:cubicBezTo>
                  <a:cubicBezTo>
                    <a:pt x="58738" y="76581"/>
                    <a:pt x="59119" y="73851"/>
                    <a:pt x="59499" y="71311"/>
                  </a:cubicBezTo>
                  <a:cubicBezTo>
                    <a:pt x="60961" y="62548"/>
                    <a:pt x="62103" y="55245"/>
                    <a:pt x="62929" y="49530"/>
                  </a:cubicBezTo>
                  <a:cubicBezTo>
                    <a:pt x="64389" y="41554"/>
                    <a:pt x="65278" y="33496"/>
                    <a:pt x="65723" y="25400"/>
                  </a:cubicBezTo>
                  <a:cubicBezTo>
                    <a:pt x="66040" y="23108"/>
                    <a:pt x="65342" y="20790"/>
                    <a:pt x="63818" y="19050"/>
                  </a:cubicBezTo>
                  <a:cubicBezTo>
                    <a:pt x="62103" y="17786"/>
                    <a:pt x="60008" y="17177"/>
                    <a:pt x="57849" y="17336"/>
                  </a:cubicBezTo>
                  <a:cubicBezTo>
                    <a:pt x="54864" y="17437"/>
                    <a:pt x="51943" y="18218"/>
                    <a:pt x="49276" y="19621"/>
                  </a:cubicBezTo>
                  <a:cubicBezTo>
                    <a:pt x="45911" y="21215"/>
                    <a:pt x="42800" y="23241"/>
                    <a:pt x="39942" y="25654"/>
                  </a:cubicBezTo>
                  <a:cubicBezTo>
                    <a:pt x="36894" y="28156"/>
                    <a:pt x="34163" y="31013"/>
                    <a:pt x="31814" y="34163"/>
                  </a:cubicBezTo>
                  <a:lnTo>
                    <a:pt x="23559" y="88329"/>
                  </a:lnTo>
                  <a:lnTo>
                    <a:pt x="0" y="88329"/>
                  </a:lnTo>
                  <a:lnTo>
                    <a:pt x="13208" y="0"/>
                  </a:lnTo>
                  <a:lnTo>
                    <a:pt x="35687" y="0"/>
                  </a:lnTo>
                  <a:lnTo>
                    <a:pt x="34290" y="17717"/>
                  </a:lnTo>
                  <a:cubicBezTo>
                    <a:pt x="38672" y="12528"/>
                    <a:pt x="44006" y="8217"/>
                    <a:pt x="50038" y="5017"/>
                  </a:cubicBezTo>
                  <a:cubicBezTo>
                    <a:pt x="55880" y="1797"/>
                    <a:pt x="62421" y="114"/>
                    <a:pt x="69088" y="127"/>
                  </a:cubicBezTo>
                  <a:cubicBezTo>
                    <a:pt x="74803" y="-413"/>
                    <a:pt x="80518" y="1372"/>
                    <a:pt x="84963" y="508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59B29B9A-4427-4084-996B-C7676014AF28}"/>
                </a:ext>
              </a:extLst>
            </p:cNvPr>
            <p:cNvSpPr/>
            <p:nvPr/>
          </p:nvSpPr>
          <p:spPr>
            <a:xfrm>
              <a:off x="8223813" y="2942300"/>
              <a:ext cx="89796" cy="88634"/>
            </a:xfrm>
            <a:custGeom>
              <a:avLst/>
              <a:gdLst>
                <a:gd name="connsiteX0" fmla="*/ 89797 w 89796"/>
                <a:gd name="connsiteY0" fmla="*/ 99 h 88634"/>
                <a:gd name="connsiteX1" fmla="*/ 76271 w 89796"/>
                <a:gd name="connsiteY1" fmla="*/ 88554 h 88634"/>
                <a:gd name="connsiteX2" fmla="*/ 55253 w 89796"/>
                <a:gd name="connsiteY2" fmla="*/ 88554 h 88634"/>
                <a:gd name="connsiteX3" fmla="*/ 56459 w 89796"/>
                <a:gd name="connsiteY3" fmla="*/ 70648 h 88634"/>
                <a:gd name="connsiteX4" fmla="*/ 44140 w 89796"/>
                <a:gd name="connsiteY4" fmla="*/ 83348 h 88634"/>
                <a:gd name="connsiteX5" fmla="*/ 27313 w 89796"/>
                <a:gd name="connsiteY5" fmla="*/ 88554 h 88634"/>
                <a:gd name="connsiteX6" fmla="*/ 6421 w 89796"/>
                <a:gd name="connsiteY6" fmla="*/ 79728 h 88634"/>
                <a:gd name="connsiteX7" fmla="*/ 71 w 89796"/>
                <a:gd name="connsiteY7" fmla="*/ 56106 h 88634"/>
                <a:gd name="connsiteX8" fmla="*/ 6421 w 89796"/>
                <a:gd name="connsiteY8" fmla="*/ 29563 h 88634"/>
                <a:gd name="connsiteX9" fmla="*/ 25471 w 89796"/>
                <a:gd name="connsiteY9" fmla="*/ 8354 h 88634"/>
                <a:gd name="connsiteX10" fmla="*/ 57221 w 89796"/>
                <a:gd name="connsiteY10" fmla="*/ 35 h 88634"/>
                <a:gd name="connsiteX11" fmla="*/ 67317 w 89796"/>
                <a:gd name="connsiteY11" fmla="*/ 924 h 88634"/>
                <a:gd name="connsiteX12" fmla="*/ 77414 w 89796"/>
                <a:gd name="connsiteY12" fmla="*/ 3083 h 88634"/>
                <a:gd name="connsiteX13" fmla="*/ 47633 w 89796"/>
                <a:gd name="connsiteY13" fmla="*/ 66520 h 88634"/>
                <a:gd name="connsiteX14" fmla="*/ 58555 w 89796"/>
                <a:gd name="connsiteY14" fmla="*/ 50835 h 88634"/>
                <a:gd name="connsiteX15" fmla="*/ 64397 w 89796"/>
                <a:gd name="connsiteY15" fmla="*/ 15402 h 88634"/>
                <a:gd name="connsiteX16" fmla="*/ 54491 w 89796"/>
                <a:gd name="connsiteY16" fmla="*/ 13751 h 88634"/>
                <a:gd name="connsiteX17" fmla="*/ 37790 w 89796"/>
                <a:gd name="connsiteY17" fmla="*/ 20101 h 88634"/>
                <a:gd name="connsiteX18" fmla="*/ 27567 w 89796"/>
                <a:gd name="connsiteY18" fmla="*/ 35532 h 88634"/>
                <a:gd name="connsiteX19" fmla="*/ 24201 w 89796"/>
                <a:gd name="connsiteY19" fmla="*/ 54582 h 88634"/>
                <a:gd name="connsiteX20" fmla="*/ 26742 w 89796"/>
                <a:gd name="connsiteY20" fmla="*/ 69060 h 88634"/>
                <a:gd name="connsiteX21" fmla="*/ 34107 w 89796"/>
                <a:gd name="connsiteY21" fmla="*/ 73759 h 88634"/>
                <a:gd name="connsiteX22" fmla="*/ 47633 w 89796"/>
                <a:gd name="connsiteY22" fmla="*/ 66520 h 886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89796" h="88634">
                  <a:moveTo>
                    <a:pt x="89797" y="99"/>
                  </a:moveTo>
                  <a:lnTo>
                    <a:pt x="76271" y="88554"/>
                  </a:lnTo>
                  <a:lnTo>
                    <a:pt x="55253" y="88554"/>
                  </a:lnTo>
                  <a:lnTo>
                    <a:pt x="56459" y="70648"/>
                  </a:lnTo>
                  <a:cubicBezTo>
                    <a:pt x="53221" y="75639"/>
                    <a:pt x="49030" y="79950"/>
                    <a:pt x="44140" y="83348"/>
                  </a:cubicBezTo>
                  <a:cubicBezTo>
                    <a:pt x="39251" y="86815"/>
                    <a:pt x="33345" y="88637"/>
                    <a:pt x="27313" y="88554"/>
                  </a:cubicBezTo>
                  <a:cubicBezTo>
                    <a:pt x="19312" y="89202"/>
                    <a:pt x="11501" y="85907"/>
                    <a:pt x="6421" y="79728"/>
                  </a:cubicBezTo>
                  <a:cubicBezTo>
                    <a:pt x="1786" y="72768"/>
                    <a:pt x="-437" y="64463"/>
                    <a:pt x="71" y="56106"/>
                  </a:cubicBezTo>
                  <a:cubicBezTo>
                    <a:pt x="71" y="46886"/>
                    <a:pt x="2230" y="37793"/>
                    <a:pt x="6421" y="29563"/>
                  </a:cubicBezTo>
                  <a:cubicBezTo>
                    <a:pt x="10739" y="20895"/>
                    <a:pt x="17280" y="13561"/>
                    <a:pt x="25471" y="8354"/>
                  </a:cubicBezTo>
                  <a:cubicBezTo>
                    <a:pt x="34996" y="2537"/>
                    <a:pt x="46045" y="-358"/>
                    <a:pt x="57221" y="35"/>
                  </a:cubicBezTo>
                  <a:cubicBezTo>
                    <a:pt x="60587" y="74"/>
                    <a:pt x="63952" y="372"/>
                    <a:pt x="67317" y="924"/>
                  </a:cubicBezTo>
                  <a:cubicBezTo>
                    <a:pt x="71064" y="1560"/>
                    <a:pt x="74367" y="2258"/>
                    <a:pt x="77414" y="3083"/>
                  </a:cubicBezTo>
                  <a:close/>
                  <a:moveTo>
                    <a:pt x="47633" y="66520"/>
                  </a:moveTo>
                  <a:cubicBezTo>
                    <a:pt x="52014" y="61846"/>
                    <a:pt x="55697" y="56563"/>
                    <a:pt x="58555" y="50835"/>
                  </a:cubicBezTo>
                  <a:lnTo>
                    <a:pt x="64397" y="15402"/>
                  </a:lnTo>
                  <a:cubicBezTo>
                    <a:pt x="61222" y="14247"/>
                    <a:pt x="57856" y="13688"/>
                    <a:pt x="54491" y="13751"/>
                  </a:cubicBezTo>
                  <a:cubicBezTo>
                    <a:pt x="48331" y="13631"/>
                    <a:pt x="42299" y="15910"/>
                    <a:pt x="37790" y="20101"/>
                  </a:cubicBezTo>
                  <a:cubicBezTo>
                    <a:pt x="33155" y="24305"/>
                    <a:pt x="29599" y="29614"/>
                    <a:pt x="27567" y="35532"/>
                  </a:cubicBezTo>
                  <a:cubicBezTo>
                    <a:pt x="25344" y="41641"/>
                    <a:pt x="24201" y="48086"/>
                    <a:pt x="24201" y="54582"/>
                  </a:cubicBezTo>
                  <a:cubicBezTo>
                    <a:pt x="23947" y="59541"/>
                    <a:pt x="24773" y="64494"/>
                    <a:pt x="26742" y="69060"/>
                  </a:cubicBezTo>
                  <a:cubicBezTo>
                    <a:pt x="28011" y="71956"/>
                    <a:pt x="30932" y="73803"/>
                    <a:pt x="34107" y="73759"/>
                  </a:cubicBezTo>
                  <a:cubicBezTo>
                    <a:pt x="39442" y="73397"/>
                    <a:pt x="44394" y="70762"/>
                    <a:pt x="47633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0" name="Freeform 52">
              <a:extLst>
                <a:ext uri="{FF2B5EF4-FFF2-40B4-BE49-F238E27FC236}">
                  <a16:creationId xmlns:a16="http://schemas.microsoft.com/office/drawing/2014/main" id="{E05A884A-10DB-4E2A-8F5F-18D60F7B8D8B}"/>
                </a:ext>
              </a:extLst>
            </p:cNvPr>
            <p:cNvSpPr/>
            <p:nvPr/>
          </p:nvSpPr>
          <p:spPr>
            <a:xfrm>
              <a:off x="8339073" y="2942399"/>
              <a:ext cx="67309" cy="88455"/>
            </a:xfrm>
            <a:custGeom>
              <a:avLst/>
              <a:gdLst>
                <a:gd name="connsiteX0" fmla="*/ 67310 w 67309"/>
                <a:gd name="connsiteY0" fmla="*/ 64 h 88455"/>
                <a:gd name="connsiteX1" fmla="*/ 62738 w 67309"/>
                <a:gd name="connsiteY1" fmla="*/ 24067 h 88455"/>
                <a:gd name="connsiteX2" fmla="*/ 59436 w 67309"/>
                <a:gd name="connsiteY2" fmla="*/ 22161 h 88455"/>
                <a:gd name="connsiteX3" fmla="*/ 54293 w 67309"/>
                <a:gd name="connsiteY3" fmla="*/ 21590 h 88455"/>
                <a:gd name="connsiteX4" fmla="*/ 42355 w 67309"/>
                <a:gd name="connsiteY4" fmla="*/ 25400 h 88455"/>
                <a:gd name="connsiteX5" fmla="*/ 31623 w 67309"/>
                <a:gd name="connsiteY5" fmla="*/ 36068 h 88455"/>
                <a:gd name="connsiteX6" fmla="*/ 23495 w 67309"/>
                <a:gd name="connsiteY6" fmla="*/ 88455 h 88455"/>
                <a:gd name="connsiteX7" fmla="*/ 0 w 67309"/>
                <a:gd name="connsiteY7" fmla="*/ 88455 h 88455"/>
                <a:gd name="connsiteX8" fmla="*/ 13271 w 67309"/>
                <a:gd name="connsiteY8" fmla="*/ 127 h 88455"/>
                <a:gd name="connsiteX9" fmla="*/ 35878 w 67309"/>
                <a:gd name="connsiteY9" fmla="*/ 127 h 88455"/>
                <a:gd name="connsiteX10" fmla="*/ 34354 w 67309"/>
                <a:gd name="connsiteY10" fmla="*/ 17843 h 88455"/>
                <a:gd name="connsiteX11" fmla="*/ 40704 w 67309"/>
                <a:gd name="connsiteY11" fmla="*/ 9461 h 88455"/>
                <a:gd name="connsiteX12" fmla="*/ 50102 w 67309"/>
                <a:gd name="connsiteY12" fmla="*/ 2730 h 88455"/>
                <a:gd name="connsiteX13" fmla="*/ 61913 w 67309"/>
                <a:gd name="connsiteY13" fmla="*/ 0 h 88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67309" h="88455">
                  <a:moveTo>
                    <a:pt x="67310" y="64"/>
                  </a:moveTo>
                  <a:lnTo>
                    <a:pt x="62738" y="24067"/>
                  </a:lnTo>
                  <a:cubicBezTo>
                    <a:pt x="61849" y="23108"/>
                    <a:pt x="60706" y="22441"/>
                    <a:pt x="59436" y="22161"/>
                  </a:cubicBezTo>
                  <a:cubicBezTo>
                    <a:pt x="57721" y="21768"/>
                    <a:pt x="56007" y="21577"/>
                    <a:pt x="54293" y="21590"/>
                  </a:cubicBezTo>
                  <a:cubicBezTo>
                    <a:pt x="50038" y="21704"/>
                    <a:pt x="45910" y="23025"/>
                    <a:pt x="42355" y="25400"/>
                  </a:cubicBezTo>
                  <a:cubicBezTo>
                    <a:pt x="38036" y="28150"/>
                    <a:pt x="34417" y="31788"/>
                    <a:pt x="31623" y="36068"/>
                  </a:cubicBezTo>
                  <a:lnTo>
                    <a:pt x="23495" y="88455"/>
                  </a:lnTo>
                  <a:lnTo>
                    <a:pt x="0" y="88455"/>
                  </a:lnTo>
                  <a:lnTo>
                    <a:pt x="13271" y="127"/>
                  </a:lnTo>
                  <a:lnTo>
                    <a:pt x="35878" y="127"/>
                  </a:lnTo>
                  <a:lnTo>
                    <a:pt x="34354" y="17843"/>
                  </a:lnTo>
                  <a:cubicBezTo>
                    <a:pt x="36005" y="14745"/>
                    <a:pt x="38164" y="11913"/>
                    <a:pt x="40704" y="9461"/>
                  </a:cubicBezTo>
                  <a:cubicBezTo>
                    <a:pt x="43434" y="6693"/>
                    <a:pt x="46609" y="4420"/>
                    <a:pt x="50102" y="2730"/>
                  </a:cubicBezTo>
                  <a:cubicBezTo>
                    <a:pt x="53784" y="933"/>
                    <a:pt x="57848" y="0"/>
                    <a:pt x="61913" y="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1" name="Freeform 53">
              <a:extLst>
                <a:ext uri="{FF2B5EF4-FFF2-40B4-BE49-F238E27FC236}">
                  <a16:creationId xmlns:a16="http://schemas.microsoft.com/office/drawing/2014/main" id="{16F1DDBE-4FC0-4407-A2E0-55A488A6C5D1}"/>
                </a:ext>
              </a:extLst>
            </p:cNvPr>
            <p:cNvSpPr/>
            <p:nvPr/>
          </p:nvSpPr>
          <p:spPr>
            <a:xfrm>
              <a:off x="8395081" y="2901567"/>
              <a:ext cx="73532" cy="168086"/>
            </a:xfrm>
            <a:custGeom>
              <a:avLst/>
              <a:gdLst>
                <a:gd name="connsiteX0" fmla="*/ 67056 w 73532"/>
                <a:gd name="connsiteY0" fmla="*/ 40959 h 168086"/>
                <a:gd name="connsiteX1" fmla="*/ 53721 w 73532"/>
                <a:gd name="connsiteY1" fmla="*/ 128017 h 168086"/>
                <a:gd name="connsiteX2" fmla="*/ 46100 w 73532"/>
                <a:gd name="connsiteY2" fmla="*/ 149544 h 168086"/>
                <a:gd name="connsiteX3" fmla="*/ 31876 w 73532"/>
                <a:gd name="connsiteY3" fmla="*/ 163323 h 168086"/>
                <a:gd name="connsiteX4" fmla="*/ 13398 w 73532"/>
                <a:gd name="connsiteY4" fmla="*/ 168086 h 168086"/>
                <a:gd name="connsiteX5" fmla="*/ 5461 w 73532"/>
                <a:gd name="connsiteY5" fmla="*/ 167260 h 168086"/>
                <a:gd name="connsiteX6" fmla="*/ 0 w 73532"/>
                <a:gd name="connsiteY6" fmla="*/ 165292 h 168086"/>
                <a:gd name="connsiteX7" fmla="*/ 5969 w 73532"/>
                <a:gd name="connsiteY7" fmla="*/ 153989 h 168086"/>
                <a:gd name="connsiteX8" fmla="*/ 7874 w 73532"/>
                <a:gd name="connsiteY8" fmla="*/ 154624 h 168086"/>
                <a:gd name="connsiteX9" fmla="*/ 9906 w 73532"/>
                <a:gd name="connsiteY9" fmla="*/ 154624 h 168086"/>
                <a:gd name="connsiteX10" fmla="*/ 21209 w 73532"/>
                <a:gd name="connsiteY10" fmla="*/ 150433 h 168086"/>
                <a:gd name="connsiteX11" fmla="*/ 27559 w 73532"/>
                <a:gd name="connsiteY11" fmla="*/ 139765 h 168086"/>
                <a:gd name="connsiteX12" fmla="*/ 31114 w 73532"/>
                <a:gd name="connsiteY12" fmla="*/ 122747 h 168086"/>
                <a:gd name="connsiteX13" fmla="*/ 43814 w 73532"/>
                <a:gd name="connsiteY13" fmla="*/ 40768 h 168086"/>
                <a:gd name="connsiteX14" fmla="*/ 48006 w 73532"/>
                <a:gd name="connsiteY14" fmla="*/ 6923 h 168086"/>
                <a:gd name="connsiteX15" fmla="*/ 53467 w 73532"/>
                <a:gd name="connsiteY15" fmla="*/ 1906 h 168086"/>
                <a:gd name="connsiteX16" fmla="*/ 61087 w 73532"/>
                <a:gd name="connsiteY16" fmla="*/ 1 h 168086"/>
                <a:gd name="connsiteX17" fmla="*/ 67437 w 73532"/>
                <a:gd name="connsiteY17" fmla="*/ 1462 h 168086"/>
                <a:gd name="connsiteX18" fmla="*/ 72009 w 73532"/>
                <a:gd name="connsiteY18" fmla="*/ 5272 h 168086"/>
                <a:gd name="connsiteX19" fmla="*/ 73533 w 73532"/>
                <a:gd name="connsiteY19" fmla="*/ 10542 h 168086"/>
                <a:gd name="connsiteX20" fmla="*/ 71627 w 73532"/>
                <a:gd name="connsiteY20" fmla="*/ 17527 h 168086"/>
                <a:gd name="connsiteX21" fmla="*/ 66039 w 73532"/>
                <a:gd name="connsiteY21" fmla="*/ 22544 h 168086"/>
                <a:gd name="connsiteX22" fmla="*/ 57785 w 73532"/>
                <a:gd name="connsiteY22" fmla="*/ 24449 h 168086"/>
                <a:gd name="connsiteX23" fmla="*/ 51435 w 73532"/>
                <a:gd name="connsiteY23" fmla="*/ 22988 h 168086"/>
                <a:gd name="connsiteX24" fmla="*/ 47053 w 73532"/>
                <a:gd name="connsiteY24" fmla="*/ 19115 h 168086"/>
                <a:gd name="connsiteX25" fmla="*/ 45338 w 73532"/>
                <a:gd name="connsiteY25" fmla="*/ 13717 h 168086"/>
                <a:gd name="connsiteX26" fmla="*/ 47815 w 73532"/>
                <a:gd name="connsiteY26" fmla="*/ 6732 h 168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3532" h="168086">
                  <a:moveTo>
                    <a:pt x="67056" y="40959"/>
                  </a:moveTo>
                  <a:lnTo>
                    <a:pt x="53721" y="128017"/>
                  </a:lnTo>
                  <a:cubicBezTo>
                    <a:pt x="52768" y="135656"/>
                    <a:pt x="50164" y="142997"/>
                    <a:pt x="46100" y="149544"/>
                  </a:cubicBezTo>
                  <a:cubicBezTo>
                    <a:pt x="42608" y="155259"/>
                    <a:pt x="37719" y="160002"/>
                    <a:pt x="31876" y="163323"/>
                  </a:cubicBezTo>
                  <a:cubicBezTo>
                    <a:pt x="26225" y="166498"/>
                    <a:pt x="19875" y="168136"/>
                    <a:pt x="13398" y="168086"/>
                  </a:cubicBezTo>
                  <a:cubicBezTo>
                    <a:pt x="10731" y="168092"/>
                    <a:pt x="8064" y="167813"/>
                    <a:pt x="5461" y="167260"/>
                  </a:cubicBezTo>
                  <a:cubicBezTo>
                    <a:pt x="3556" y="166923"/>
                    <a:pt x="1714" y="166263"/>
                    <a:pt x="0" y="165292"/>
                  </a:cubicBezTo>
                  <a:lnTo>
                    <a:pt x="5969" y="153989"/>
                  </a:lnTo>
                  <a:cubicBezTo>
                    <a:pt x="6540" y="154312"/>
                    <a:pt x="7175" y="154528"/>
                    <a:pt x="7874" y="154624"/>
                  </a:cubicBezTo>
                  <a:lnTo>
                    <a:pt x="9906" y="154624"/>
                  </a:lnTo>
                  <a:cubicBezTo>
                    <a:pt x="14097" y="154852"/>
                    <a:pt x="18161" y="153335"/>
                    <a:pt x="21209" y="150433"/>
                  </a:cubicBezTo>
                  <a:cubicBezTo>
                    <a:pt x="24193" y="147455"/>
                    <a:pt x="26352" y="143791"/>
                    <a:pt x="27559" y="139765"/>
                  </a:cubicBezTo>
                  <a:cubicBezTo>
                    <a:pt x="29146" y="134177"/>
                    <a:pt x="30289" y="128493"/>
                    <a:pt x="31114" y="122747"/>
                  </a:cubicBezTo>
                  <a:lnTo>
                    <a:pt x="43814" y="40768"/>
                  </a:lnTo>
                  <a:close/>
                  <a:moveTo>
                    <a:pt x="48006" y="6923"/>
                  </a:moveTo>
                  <a:cubicBezTo>
                    <a:pt x="49402" y="4814"/>
                    <a:pt x="51244" y="3087"/>
                    <a:pt x="53467" y="1906"/>
                  </a:cubicBezTo>
                  <a:cubicBezTo>
                    <a:pt x="55816" y="623"/>
                    <a:pt x="58420" y="-31"/>
                    <a:pt x="61087" y="1"/>
                  </a:cubicBezTo>
                  <a:cubicBezTo>
                    <a:pt x="63309" y="14"/>
                    <a:pt x="65468" y="515"/>
                    <a:pt x="67437" y="1462"/>
                  </a:cubicBezTo>
                  <a:cubicBezTo>
                    <a:pt x="69278" y="2306"/>
                    <a:pt x="70865" y="3621"/>
                    <a:pt x="72009" y="5272"/>
                  </a:cubicBezTo>
                  <a:cubicBezTo>
                    <a:pt x="73025" y="6846"/>
                    <a:pt x="73533" y="8675"/>
                    <a:pt x="73533" y="10542"/>
                  </a:cubicBezTo>
                  <a:cubicBezTo>
                    <a:pt x="73533" y="13000"/>
                    <a:pt x="72898" y="15419"/>
                    <a:pt x="71627" y="17527"/>
                  </a:cubicBezTo>
                  <a:cubicBezTo>
                    <a:pt x="70231" y="19680"/>
                    <a:pt x="68325" y="21420"/>
                    <a:pt x="66039" y="22544"/>
                  </a:cubicBezTo>
                  <a:cubicBezTo>
                    <a:pt x="63500" y="23839"/>
                    <a:pt x="60642" y="24493"/>
                    <a:pt x="57785" y="24449"/>
                  </a:cubicBezTo>
                  <a:cubicBezTo>
                    <a:pt x="55563" y="24506"/>
                    <a:pt x="53403" y="24004"/>
                    <a:pt x="51435" y="22988"/>
                  </a:cubicBezTo>
                  <a:cubicBezTo>
                    <a:pt x="49657" y="22105"/>
                    <a:pt x="48133" y="20766"/>
                    <a:pt x="47053" y="19115"/>
                  </a:cubicBezTo>
                  <a:cubicBezTo>
                    <a:pt x="45910" y="17540"/>
                    <a:pt x="45338" y="15654"/>
                    <a:pt x="45338" y="13717"/>
                  </a:cubicBezTo>
                  <a:cubicBezTo>
                    <a:pt x="45465" y="11196"/>
                    <a:pt x="46291" y="8764"/>
                    <a:pt x="47815" y="6732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2" name="Freeform 54">
              <a:extLst>
                <a:ext uri="{FF2B5EF4-FFF2-40B4-BE49-F238E27FC236}">
                  <a16:creationId xmlns:a16="http://schemas.microsoft.com/office/drawing/2014/main" id="{2CA8C2E6-8A94-497C-B6B3-78BD9BACB7A8}"/>
                </a:ext>
              </a:extLst>
            </p:cNvPr>
            <p:cNvSpPr/>
            <p:nvPr/>
          </p:nvSpPr>
          <p:spPr>
            <a:xfrm>
              <a:off x="8488484" y="2942318"/>
              <a:ext cx="79271" cy="88628"/>
            </a:xfrm>
            <a:custGeom>
              <a:avLst/>
              <a:gdLst>
                <a:gd name="connsiteX0" fmla="*/ 72903 w 79271"/>
                <a:gd name="connsiteY0" fmla="*/ 5288 h 88628"/>
                <a:gd name="connsiteX1" fmla="*/ 79253 w 79271"/>
                <a:gd name="connsiteY1" fmla="*/ 19449 h 88628"/>
                <a:gd name="connsiteX2" fmla="*/ 63187 w 79271"/>
                <a:gd name="connsiteY2" fmla="*/ 44404 h 88628"/>
                <a:gd name="connsiteX3" fmla="*/ 24643 w 79271"/>
                <a:gd name="connsiteY3" fmla="*/ 57104 h 88628"/>
                <a:gd name="connsiteX4" fmla="*/ 39756 w 79271"/>
                <a:gd name="connsiteY4" fmla="*/ 73551 h 88628"/>
                <a:gd name="connsiteX5" fmla="*/ 54488 w 79271"/>
                <a:gd name="connsiteY5" fmla="*/ 70122 h 88628"/>
                <a:gd name="connsiteX6" fmla="*/ 67759 w 79271"/>
                <a:gd name="connsiteY6" fmla="*/ 61613 h 88628"/>
                <a:gd name="connsiteX7" fmla="*/ 74109 w 79271"/>
                <a:gd name="connsiteY7" fmla="*/ 72027 h 88628"/>
                <a:gd name="connsiteX8" fmla="*/ 65664 w 79271"/>
                <a:gd name="connsiteY8" fmla="*/ 79583 h 88628"/>
                <a:gd name="connsiteX9" fmla="*/ 52075 w 79271"/>
                <a:gd name="connsiteY9" fmla="*/ 85933 h 88628"/>
                <a:gd name="connsiteX10" fmla="*/ 35184 w 79271"/>
                <a:gd name="connsiteY10" fmla="*/ 88600 h 88628"/>
                <a:gd name="connsiteX11" fmla="*/ 15435 w 79271"/>
                <a:gd name="connsiteY11" fmla="*/ 83965 h 88628"/>
                <a:gd name="connsiteX12" fmla="*/ 3751 w 79271"/>
                <a:gd name="connsiteY12" fmla="*/ 71646 h 88628"/>
                <a:gd name="connsiteX13" fmla="*/ 5 w 79271"/>
                <a:gd name="connsiteY13" fmla="*/ 54945 h 88628"/>
                <a:gd name="connsiteX14" fmla="*/ 6863 w 79271"/>
                <a:gd name="connsiteY14" fmla="*/ 27069 h 88628"/>
                <a:gd name="connsiteX15" fmla="*/ 25913 w 79271"/>
                <a:gd name="connsiteY15" fmla="*/ 7320 h 88628"/>
                <a:gd name="connsiteX16" fmla="*/ 52964 w 79271"/>
                <a:gd name="connsiteY16" fmla="*/ 81 h 88628"/>
                <a:gd name="connsiteX17" fmla="*/ 72903 w 79271"/>
                <a:gd name="connsiteY17" fmla="*/ 5288 h 88628"/>
                <a:gd name="connsiteX18" fmla="*/ 54297 w 79271"/>
                <a:gd name="connsiteY18" fmla="*/ 15321 h 88628"/>
                <a:gd name="connsiteX19" fmla="*/ 47947 w 79271"/>
                <a:gd name="connsiteY19" fmla="*/ 13416 h 88628"/>
                <a:gd name="connsiteX20" fmla="*/ 36390 w 79271"/>
                <a:gd name="connsiteY20" fmla="*/ 18496 h 88628"/>
                <a:gd name="connsiteX21" fmla="*/ 28516 w 79271"/>
                <a:gd name="connsiteY21" fmla="*/ 31196 h 88628"/>
                <a:gd name="connsiteX22" fmla="*/ 25087 w 79271"/>
                <a:gd name="connsiteY22" fmla="*/ 44976 h 88628"/>
                <a:gd name="connsiteX23" fmla="*/ 38867 w 79271"/>
                <a:gd name="connsiteY23" fmla="*/ 41864 h 88628"/>
                <a:gd name="connsiteX24" fmla="*/ 51567 w 79271"/>
                <a:gd name="connsiteY24" fmla="*/ 33482 h 88628"/>
                <a:gd name="connsiteX25" fmla="*/ 56710 w 79271"/>
                <a:gd name="connsiteY25" fmla="*/ 21925 h 88628"/>
                <a:gd name="connsiteX26" fmla="*/ 54297 w 79271"/>
                <a:gd name="connsiteY26" fmla="*/ 15321 h 88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79271" h="88628">
                  <a:moveTo>
                    <a:pt x="72903" y="5288"/>
                  </a:moveTo>
                  <a:cubicBezTo>
                    <a:pt x="77158" y="8711"/>
                    <a:pt x="79507" y="13981"/>
                    <a:pt x="79253" y="19449"/>
                  </a:cubicBezTo>
                  <a:cubicBezTo>
                    <a:pt x="79253" y="30199"/>
                    <a:pt x="72966" y="39966"/>
                    <a:pt x="63187" y="44404"/>
                  </a:cubicBezTo>
                  <a:cubicBezTo>
                    <a:pt x="51185" y="50894"/>
                    <a:pt x="38168" y="55193"/>
                    <a:pt x="24643" y="57104"/>
                  </a:cubicBezTo>
                  <a:cubicBezTo>
                    <a:pt x="24643" y="68090"/>
                    <a:pt x="29342" y="73551"/>
                    <a:pt x="39756" y="73551"/>
                  </a:cubicBezTo>
                  <a:cubicBezTo>
                    <a:pt x="44835" y="73456"/>
                    <a:pt x="49852" y="72287"/>
                    <a:pt x="54488" y="70122"/>
                  </a:cubicBezTo>
                  <a:cubicBezTo>
                    <a:pt x="59314" y="68001"/>
                    <a:pt x="63822" y="65131"/>
                    <a:pt x="67759" y="61613"/>
                  </a:cubicBezTo>
                  <a:lnTo>
                    <a:pt x="74109" y="72027"/>
                  </a:lnTo>
                  <a:cubicBezTo>
                    <a:pt x="71697" y="74954"/>
                    <a:pt x="68839" y="77507"/>
                    <a:pt x="65664" y="79583"/>
                  </a:cubicBezTo>
                  <a:cubicBezTo>
                    <a:pt x="61472" y="82320"/>
                    <a:pt x="56901" y="84460"/>
                    <a:pt x="52075" y="85933"/>
                  </a:cubicBezTo>
                  <a:cubicBezTo>
                    <a:pt x="46614" y="87737"/>
                    <a:pt x="40899" y="88639"/>
                    <a:pt x="35184" y="88600"/>
                  </a:cubicBezTo>
                  <a:cubicBezTo>
                    <a:pt x="28326" y="88867"/>
                    <a:pt x="21468" y="87267"/>
                    <a:pt x="15435" y="83965"/>
                  </a:cubicBezTo>
                  <a:cubicBezTo>
                    <a:pt x="10355" y="81165"/>
                    <a:pt x="6291" y="76866"/>
                    <a:pt x="3751" y="71646"/>
                  </a:cubicBezTo>
                  <a:cubicBezTo>
                    <a:pt x="1211" y="66452"/>
                    <a:pt x="-59" y="60730"/>
                    <a:pt x="5" y="54945"/>
                  </a:cubicBezTo>
                  <a:cubicBezTo>
                    <a:pt x="-122" y="45224"/>
                    <a:pt x="2227" y="35629"/>
                    <a:pt x="6863" y="27069"/>
                  </a:cubicBezTo>
                  <a:cubicBezTo>
                    <a:pt x="11308" y="18865"/>
                    <a:pt x="17848" y="12032"/>
                    <a:pt x="25913" y="7320"/>
                  </a:cubicBezTo>
                  <a:cubicBezTo>
                    <a:pt x="34104" y="2463"/>
                    <a:pt x="43439" y="-39"/>
                    <a:pt x="52964" y="81"/>
                  </a:cubicBezTo>
                  <a:cubicBezTo>
                    <a:pt x="60012" y="-420"/>
                    <a:pt x="66997" y="1409"/>
                    <a:pt x="72903" y="5288"/>
                  </a:cubicBezTo>
                  <a:close/>
                  <a:moveTo>
                    <a:pt x="54297" y="15321"/>
                  </a:moveTo>
                  <a:cubicBezTo>
                    <a:pt x="52456" y="13950"/>
                    <a:pt x="50234" y="13277"/>
                    <a:pt x="47947" y="13416"/>
                  </a:cubicBezTo>
                  <a:cubicBezTo>
                    <a:pt x="43566" y="13442"/>
                    <a:pt x="39375" y="15277"/>
                    <a:pt x="36390" y="18496"/>
                  </a:cubicBezTo>
                  <a:cubicBezTo>
                    <a:pt x="32961" y="22167"/>
                    <a:pt x="30295" y="26485"/>
                    <a:pt x="28516" y="31196"/>
                  </a:cubicBezTo>
                  <a:cubicBezTo>
                    <a:pt x="26738" y="35603"/>
                    <a:pt x="25596" y="40245"/>
                    <a:pt x="25087" y="44976"/>
                  </a:cubicBezTo>
                  <a:cubicBezTo>
                    <a:pt x="29850" y="44843"/>
                    <a:pt x="34549" y="43788"/>
                    <a:pt x="38867" y="41864"/>
                  </a:cubicBezTo>
                  <a:cubicBezTo>
                    <a:pt x="43629" y="39953"/>
                    <a:pt x="47947" y="37102"/>
                    <a:pt x="51567" y="33482"/>
                  </a:cubicBezTo>
                  <a:cubicBezTo>
                    <a:pt x="54805" y="30485"/>
                    <a:pt x="56646" y="26313"/>
                    <a:pt x="56710" y="21925"/>
                  </a:cubicBezTo>
                  <a:cubicBezTo>
                    <a:pt x="56964" y="19468"/>
                    <a:pt x="56075" y="17030"/>
                    <a:pt x="54297" y="15321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3" name="Freeform 55">
              <a:extLst>
                <a:ext uri="{FF2B5EF4-FFF2-40B4-BE49-F238E27FC236}">
                  <a16:creationId xmlns:a16="http://schemas.microsoft.com/office/drawing/2014/main" id="{2B08782E-3C51-40CC-8292-6CE1A39CE99C}"/>
                </a:ext>
              </a:extLst>
            </p:cNvPr>
            <p:cNvSpPr/>
            <p:nvPr/>
          </p:nvSpPr>
          <p:spPr>
            <a:xfrm>
              <a:off x="8589454" y="2942646"/>
              <a:ext cx="68452" cy="88983"/>
            </a:xfrm>
            <a:custGeom>
              <a:avLst/>
              <a:gdLst>
                <a:gd name="connsiteX0" fmla="*/ 10096 w 68452"/>
                <a:gd name="connsiteY0" fmla="*/ 69095 h 88983"/>
                <a:gd name="connsiteX1" fmla="*/ 18414 w 68452"/>
                <a:gd name="connsiteY1" fmla="*/ 71826 h 88983"/>
                <a:gd name="connsiteX2" fmla="*/ 27241 w 68452"/>
                <a:gd name="connsiteY2" fmla="*/ 72969 h 88983"/>
                <a:gd name="connsiteX3" fmla="*/ 41465 w 68452"/>
                <a:gd name="connsiteY3" fmla="*/ 64460 h 88983"/>
                <a:gd name="connsiteX4" fmla="*/ 40005 w 68452"/>
                <a:gd name="connsiteY4" fmla="*/ 59888 h 88983"/>
                <a:gd name="connsiteX5" fmla="*/ 36322 w 68452"/>
                <a:gd name="connsiteY5" fmla="*/ 55951 h 88983"/>
                <a:gd name="connsiteX6" fmla="*/ 29972 w 68452"/>
                <a:gd name="connsiteY6" fmla="*/ 51252 h 88983"/>
                <a:gd name="connsiteX7" fmla="*/ 25653 w 68452"/>
                <a:gd name="connsiteY7" fmla="*/ 48077 h 88983"/>
                <a:gd name="connsiteX8" fmla="*/ 17526 w 68452"/>
                <a:gd name="connsiteY8" fmla="*/ 41155 h 88983"/>
                <a:gd name="connsiteX9" fmla="*/ 12382 w 68452"/>
                <a:gd name="connsiteY9" fmla="*/ 33726 h 88983"/>
                <a:gd name="connsiteX10" fmla="*/ 10351 w 68452"/>
                <a:gd name="connsiteY10" fmla="*/ 23947 h 88983"/>
                <a:gd name="connsiteX11" fmla="*/ 14986 w 68452"/>
                <a:gd name="connsiteY11" fmla="*/ 11247 h 88983"/>
                <a:gd name="connsiteX12" fmla="*/ 27686 w 68452"/>
                <a:gd name="connsiteY12" fmla="*/ 2865 h 88983"/>
                <a:gd name="connsiteX13" fmla="*/ 46164 w 68452"/>
                <a:gd name="connsiteY13" fmla="*/ 7 h 88983"/>
                <a:gd name="connsiteX14" fmla="*/ 59499 w 68452"/>
                <a:gd name="connsiteY14" fmla="*/ 1023 h 88983"/>
                <a:gd name="connsiteX15" fmla="*/ 68452 w 68452"/>
                <a:gd name="connsiteY15" fmla="*/ 2992 h 88983"/>
                <a:gd name="connsiteX16" fmla="*/ 65214 w 68452"/>
                <a:gd name="connsiteY16" fmla="*/ 22042 h 88983"/>
                <a:gd name="connsiteX17" fmla="*/ 61214 w 68452"/>
                <a:gd name="connsiteY17" fmla="*/ 19248 h 88983"/>
                <a:gd name="connsiteX18" fmla="*/ 54419 w 68452"/>
                <a:gd name="connsiteY18" fmla="*/ 16581 h 88983"/>
                <a:gd name="connsiteX19" fmla="*/ 45910 w 68452"/>
                <a:gd name="connsiteY19" fmla="*/ 15501 h 88983"/>
                <a:gd name="connsiteX20" fmla="*/ 36004 w 68452"/>
                <a:gd name="connsiteY20" fmla="*/ 17660 h 88983"/>
                <a:gd name="connsiteX21" fmla="*/ 32321 w 68452"/>
                <a:gd name="connsiteY21" fmla="*/ 24010 h 88983"/>
                <a:gd name="connsiteX22" fmla="*/ 33527 w 68452"/>
                <a:gd name="connsiteY22" fmla="*/ 28773 h 88983"/>
                <a:gd name="connsiteX23" fmla="*/ 36702 w 68452"/>
                <a:gd name="connsiteY23" fmla="*/ 32456 h 88983"/>
                <a:gd name="connsiteX24" fmla="*/ 42608 w 68452"/>
                <a:gd name="connsiteY24" fmla="*/ 37091 h 88983"/>
                <a:gd name="connsiteX25" fmla="*/ 45974 w 68452"/>
                <a:gd name="connsiteY25" fmla="*/ 39504 h 88983"/>
                <a:gd name="connsiteX26" fmla="*/ 55752 w 68452"/>
                <a:gd name="connsiteY26" fmla="*/ 47061 h 88983"/>
                <a:gd name="connsiteX27" fmla="*/ 61722 w 68452"/>
                <a:gd name="connsiteY27" fmla="*/ 54681 h 88983"/>
                <a:gd name="connsiteX28" fmla="*/ 63944 w 68452"/>
                <a:gd name="connsiteY28" fmla="*/ 64269 h 88983"/>
                <a:gd name="connsiteX29" fmla="*/ 58991 w 68452"/>
                <a:gd name="connsiteY29" fmla="*/ 78303 h 88983"/>
                <a:gd name="connsiteX30" fmla="*/ 45720 w 68452"/>
                <a:gd name="connsiteY30" fmla="*/ 86431 h 88983"/>
                <a:gd name="connsiteX31" fmla="*/ 26670 w 68452"/>
                <a:gd name="connsiteY31" fmla="*/ 88971 h 88983"/>
                <a:gd name="connsiteX32" fmla="*/ 10477 w 68452"/>
                <a:gd name="connsiteY32" fmla="*/ 87447 h 88983"/>
                <a:gd name="connsiteX33" fmla="*/ 0 w 68452"/>
                <a:gd name="connsiteY33" fmla="*/ 84018 h 88983"/>
                <a:gd name="connsiteX34" fmla="*/ 4001 w 68452"/>
                <a:gd name="connsiteY34" fmla="*/ 66873 h 88983"/>
                <a:gd name="connsiteX35" fmla="*/ 10096 w 68452"/>
                <a:gd name="connsiteY35" fmla="*/ 69095 h 88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452" h="88983">
                  <a:moveTo>
                    <a:pt x="10096" y="69095"/>
                  </a:moveTo>
                  <a:cubicBezTo>
                    <a:pt x="12764" y="70264"/>
                    <a:pt x="15557" y="71172"/>
                    <a:pt x="18414" y="71826"/>
                  </a:cubicBezTo>
                  <a:cubicBezTo>
                    <a:pt x="21272" y="72569"/>
                    <a:pt x="24257" y="72950"/>
                    <a:pt x="27241" y="72969"/>
                  </a:cubicBezTo>
                  <a:cubicBezTo>
                    <a:pt x="36702" y="72969"/>
                    <a:pt x="41465" y="70111"/>
                    <a:pt x="41465" y="64460"/>
                  </a:cubicBezTo>
                  <a:cubicBezTo>
                    <a:pt x="41465" y="62821"/>
                    <a:pt x="40957" y="61228"/>
                    <a:pt x="40005" y="59888"/>
                  </a:cubicBezTo>
                  <a:cubicBezTo>
                    <a:pt x="38989" y="58396"/>
                    <a:pt x="37719" y="57068"/>
                    <a:pt x="36322" y="55951"/>
                  </a:cubicBezTo>
                  <a:cubicBezTo>
                    <a:pt x="34861" y="54744"/>
                    <a:pt x="32765" y="53220"/>
                    <a:pt x="29972" y="51252"/>
                  </a:cubicBezTo>
                  <a:lnTo>
                    <a:pt x="25653" y="48077"/>
                  </a:lnTo>
                  <a:cubicBezTo>
                    <a:pt x="22733" y="46000"/>
                    <a:pt x="20065" y="43682"/>
                    <a:pt x="17526" y="41155"/>
                  </a:cubicBezTo>
                  <a:cubicBezTo>
                    <a:pt x="15430" y="38977"/>
                    <a:pt x="13652" y="36469"/>
                    <a:pt x="12382" y="33726"/>
                  </a:cubicBezTo>
                  <a:cubicBezTo>
                    <a:pt x="10985" y="30659"/>
                    <a:pt x="10287" y="27319"/>
                    <a:pt x="10351" y="23947"/>
                  </a:cubicBezTo>
                  <a:cubicBezTo>
                    <a:pt x="10351" y="19299"/>
                    <a:pt x="12002" y="14790"/>
                    <a:pt x="14986" y="11247"/>
                  </a:cubicBezTo>
                  <a:cubicBezTo>
                    <a:pt x="18414" y="7360"/>
                    <a:pt x="22796" y="4465"/>
                    <a:pt x="27686" y="2865"/>
                  </a:cubicBezTo>
                  <a:cubicBezTo>
                    <a:pt x="33655" y="871"/>
                    <a:pt x="39877" y="-94"/>
                    <a:pt x="46164" y="7"/>
                  </a:cubicBezTo>
                  <a:cubicBezTo>
                    <a:pt x="50609" y="26"/>
                    <a:pt x="55054" y="363"/>
                    <a:pt x="59499" y="1023"/>
                  </a:cubicBezTo>
                  <a:cubicBezTo>
                    <a:pt x="62547" y="1417"/>
                    <a:pt x="65532" y="2077"/>
                    <a:pt x="68452" y="2992"/>
                  </a:cubicBezTo>
                  <a:lnTo>
                    <a:pt x="65214" y="22042"/>
                  </a:lnTo>
                  <a:cubicBezTo>
                    <a:pt x="64008" y="20905"/>
                    <a:pt x="62674" y="19965"/>
                    <a:pt x="61214" y="19248"/>
                  </a:cubicBezTo>
                  <a:cubicBezTo>
                    <a:pt x="59055" y="18111"/>
                    <a:pt x="56769" y="17216"/>
                    <a:pt x="54419" y="16581"/>
                  </a:cubicBezTo>
                  <a:cubicBezTo>
                    <a:pt x="51626" y="15857"/>
                    <a:pt x="48768" y="15495"/>
                    <a:pt x="45910" y="15501"/>
                  </a:cubicBezTo>
                  <a:cubicBezTo>
                    <a:pt x="42481" y="15311"/>
                    <a:pt x="39052" y="16060"/>
                    <a:pt x="36004" y="17660"/>
                  </a:cubicBezTo>
                  <a:cubicBezTo>
                    <a:pt x="33655" y="18860"/>
                    <a:pt x="32194" y="21350"/>
                    <a:pt x="32321" y="24010"/>
                  </a:cubicBezTo>
                  <a:cubicBezTo>
                    <a:pt x="32258" y="25680"/>
                    <a:pt x="32702" y="27325"/>
                    <a:pt x="33527" y="28773"/>
                  </a:cubicBezTo>
                  <a:cubicBezTo>
                    <a:pt x="34353" y="30176"/>
                    <a:pt x="35433" y="31421"/>
                    <a:pt x="36702" y="32456"/>
                  </a:cubicBezTo>
                  <a:cubicBezTo>
                    <a:pt x="37973" y="33599"/>
                    <a:pt x="39941" y="35123"/>
                    <a:pt x="42608" y="37091"/>
                  </a:cubicBezTo>
                  <a:lnTo>
                    <a:pt x="45974" y="39504"/>
                  </a:lnTo>
                  <a:cubicBezTo>
                    <a:pt x="49402" y="41828"/>
                    <a:pt x="52641" y="44356"/>
                    <a:pt x="55752" y="47061"/>
                  </a:cubicBezTo>
                  <a:cubicBezTo>
                    <a:pt x="58165" y="49258"/>
                    <a:pt x="60134" y="51830"/>
                    <a:pt x="61722" y="54681"/>
                  </a:cubicBezTo>
                  <a:cubicBezTo>
                    <a:pt x="63246" y="57653"/>
                    <a:pt x="64008" y="60942"/>
                    <a:pt x="63944" y="64269"/>
                  </a:cubicBezTo>
                  <a:cubicBezTo>
                    <a:pt x="64135" y="69406"/>
                    <a:pt x="62357" y="74423"/>
                    <a:pt x="58991" y="78303"/>
                  </a:cubicBezTo>
                  <a:cubicBezTo>
                    <a:pt x="55372" y="82170"/>
                    <a:pt x="50800" y="84976"/>
                    <a:pt x="45720" y="86431"/>
                  </a:cubicBezTo>
                  <a:cubicBezTo>
                    <a:pt x="39560" y="88240"/>
                    <a:pt x="33083" y="89098"/>
                    <a:pt x="26670" y="88971"/>
                  </a:cubicBezTo>
                  <a:cubicBezTo>
                    <a:pt x="21209" y="88971"/>
                    <a:pt x="15811" y="88463"/>
                    <a:pt x="10477" y="87447"/>
                  </a:cubicBezTo>
                  <a:cubicBezTo>
                    <a:pt x="6794" y="87009"/>
                    <a:pt x="3239" y="85847"/>
                    <a:pt x="0" y="84018"/>
                  </a:cubicBezTo>
                  <a:lnTo>
                    <a:pt x="4001" y="66873"/>
                  </a:lnTo>
                  <a:cubicBezTo>
                    <a:pt x="5969" y="67819"/>
                    <a:pt x="8001" y="68562"/>
                    <a:pt x="10096" y="69095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4" name="Freeform 56">
              <a:extLst>
                <a:ext uri="{FF2B5EF4-FFF2-40B4-BE49-F238E27FC236}">
                  <a16:creationId xmlns:a16="http://schemas.microsoft.com/office/drawing/2014/main" id="{8D58E00F-9EED-466F-9C59-DF1B41ED3370}"/>
                </a:ext>
              </a:extLst>
            </p:cNvPr>
            <p:cNvSpPr/>
            <p:nvPr/>
          </p:nvSpPr>
          <p:spPr>
            <a:xfrm>
              <a:off x="8680577" y="2942647"/>
              <a:ext cx="68516" cy="88982"/>
            </a:xfrm>
            <a:custGeom>
              <a:avLst/>
              <a:gdLst>
                <a:gd name="connsiteX0" fmla="*/ 10033 w 68516"/>
                <a:gd name="connsiteY0" fmla="*/ 69094 h 88982"/>
                <a:gd name="connsiteX1" fmla="*/ 18352 w 68516"/>
                <a:gd name="connsiteY1" fmla="*/ 71825 h 88982"/>
                <a:gd name="connsiteX2" fmla="*/ 27178 w 68516"/>
                <a:gd name="connsiteY2" fmla="*/ 72968 h 88982"/>
                <a:gd name="connsiteX3" fmla="*/ 41466 w 68516"/>
                <a:gd name="connsiteY3" fmla="*/ 64459 h 88982"/>
                <a:gd name="connsiteX4" fmla="*/ 40005 w 68516"/>
                <a:gd name="connsiteY4" fmla="*/ 59887 h 88982"/>
                <a:gd name="connsiteX5" fmla="*/ 36322 w 68516"/>
                <a:gd name="connsiteY5" fmla="*/ 55950 h 88982"/>
                <a:gd name="connsiteX6" fmla="*/ 29972 w 68516"/>
                <a:gd name="connsiteY6" fmla="*/ 51251 h 88982"/>
                <a:gd name="connsiteX7" fmla="*/ 25591 w 68516"/>
                <a:gd name="connsiteY7" fmla="*/ 48076 h 88982"/>
                <a:gd name="connsiteX8" fmla="*/ 17526 w 68516"/>
                <a:gd name="connsiteY8" fmla="*/ 41154 h 88982"/>
                <a:gd name="connsiteX9" fmla="*/ 12319 w 68516"/>
                <a:gd name="connsiteY9" fmla="*/ 33725 h 88982"/>
                <a:gd name="connsiteX10" fmla="*/ 10351 w 68516"/>
                <a:gd name="connsiteY10" fmla="*/ 23946 h 88982"/>
                <a:gd name="connsiteX11" fmla="*/ 14986 w 68516"/>
                <a:gd name="connsiteY11" fmla="*/ 11246 h 88982"/>
                <a:gd name="connsiteX12" fmla="*/ 27686 w 68516"/>
                <a:gd name="connsiteY12" fmla="*/ 2864 h 88982"/>
                <a:gd name="connsiteX13" fmla="*/ 46165 w 68516"/>
                <a:gd name="connsiteY13" fmla="*/ 6 h 88982"/>
                <a:gd name="connsiteX14" fmla="*/ 59499 w 68516"/>
                <a:gd name="connsiteY14" fmla="*/ 1022 h 88982"/>
                <a:gd name="connsiteX15" fmla="*/ 68517 w 68516"/>
                <a:gd name="connsiteY15" fmla="*/ 2991 h 88982"/>
                <a:gd name="connsiteX16" fmla="*/ 65278 w 68516"/>
                <a:gd name="connsiteY16" fmla="*/ 22041 h 88982"/>
                <a:gd name="connsiteX17" fmla="*/ 61278 w 68516"/>
                <a:gd name="connsiteY17" fmla="*/ 19247 h 88982"/>
                <a:gd name="connsiteX18" fmla="*/ 54419 w 68516"/>
                <a:gd name="connsiteY18" fmla="*/ 16580 h 88982"/>
                <a:gd name="connsiteX19" fmla="*/ 45910 w 68516"/>
                <a:gd name="connsiteY19" fmla="*/ 15500 h 88982"/>
                <a:gd name="connsiteX20" fmla="*/ 36004 w 68516"/>
                <a:gd name="connsiteY20" fmla="*/ 17659 h 88982"/>
                <a:gd name="connsiteX21" fmla="*/ 32385 w 68516"/>
                <a:gd name="connsiteY21" fmla="*/ 24009 h 88982"/>
                <a:gd name="connsiteX22" fmla="*/ 33528 w 68516"/>
                <a:gd name="connsiteY22" fmla="*/ 28772 h 88982"/>
                <a:gd name="connsiteX23" fmla="*/ 36703 w 68516"/>
                <a:gd name="connsiteY23" fmla="*/ 32455 h 88982"/>
                <a:gd name="connsiteX24" fmla="*/ 42672 w 68516"/>
                <a:gd name="connsiteY24" fmla="*/ 37090 h 88982"/>
                <a:gd name="connsiteX25" fmla="*/ 46038 w 68516"/>
                <a:gd name="connsiteY25" fmla="*/ 39503 h 88982"/>
                <a:gd name="connsiteX26" fmla="*/ 55753 w 68516"/>
                <a:gd name="connsiteY26" fmla="*/ 47060 h 88982"/>
                <a:gd name="connsiteX27" fmla="*/ 61722 w 68516"/>
                <a:gd name="connsiteY27" fmla="*/ 54680 h 88982"/>
                <a:gd name="connsiteX28" fmla="*/ 64008 w 68516"/>
                <a:gd name="connsiteY28" fmla="*/ 64268 h 88982"/>
                <a:gd name="connsiteX29" fmla="*/ 59055 w 68516"/>
                <a:gd name="connsiteY29" fmla="*/ 78302 h 88982"/>
                <a:gd name="connsiteX30" fmla="*/ 45720 w 68516"/>
                <a:gd name="connsiteY30" fmla="*/ 86430 h 88982"/>
                <a:gd name="connsiteX31" fmla="*/ 26670 w 68516"/>
                <a:gd name="connsiteY31" fmla="*/ 88970 h 88982"/>
                <a:gd name="connsiteX32" fmla="*/ 10478 w 68516"/>
                <a:gd name="connsiteY32" fmla="*/ 87446 h 88982"/>
                <a:gd name="connsiteX33" fmla="*/ 0 w 68516"/>
                <a:gd name="connsiteY33" fmla="*/ 84017 h 88982"/>
                <a:gd name="connsiteX34" fmla="*/ 4001 w 68516"/>
                <a:gd name="connsiteY34" fmla="*/ 66872 h 88982"/>
                <a:gd name="connsiteX35" fmla="*/ 10033 w 68516"/>
                <a:gd name="connsiteY35" fmla="*/ 69094 h 88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68516" h="88982">
                  <a:moveTo>
                    <a:pt x="10033" y="69094"/>
                  </a:moveTo>
                  <a:cubicBezTo>
                    <a:pt x="12700" y="70244"/>
                    <a:pt x="15494" y="71158"/>
                    <a:pt x="18352" y="71825"/>
                  </a:cubicBezTo>
                  <a:cubicBezTo>
                    <a:pt x="21209" y="72561"/>
                    <a:pt x="24193" y="72949"/>
                    <a:pt x="27178" y="72968"/>
                  </a:cubicBezTo>
                  <a:cubicBezTo>
                    <a:pt x="36703" y="72968"/>
                    <a:pt x="41466" y="70110"/>
                    <a:pt x="41466" y="64459"/>
                  </a:cubicBezTo>
                  <a:cubicBezTo>
                    <a:pt x="41466" y="62821"/>
                    <a:pt x="40957" y="61227"/>
                    <a:pt x="40005" y="59887"/>
                  </a:cubicBezTo>
                  <a:cubicBezTo>
                    <a:pt x="38989" y="58407"/>
                    <a:pt x="37719" y="57086"/>
                    <a:pt x="36322" y="55950"/>
                  </a:cubicBezTo>
                  <a:cubicBezTo>
                    <a:pt x="34861" y="54743"/>
                    <a:pt x="32766" y="53219"/>
                    <a:pt x="29972" y="51251"/>
                  </a:cubicBezTo>
                  <a:lnTo>
                    <a:pt x="25591" y="48076"/>
                  </a:lnTo>
                  <a:cubicBezTo>
                    <a:pt x="22733" y="46000"/>
                    <a:pt x="20003" y="43682"/>
                    <a:pt x="17526" y="41154"/>
                  </a:cubicBezTo>
                  <a:cubicBezTo>
                    <a:pt x="15430" y="38964"/>
                    <a:pt x="13653" y="36455"/>
                    <a:pt x="12319" y="33725"/>
                  </a:cubicBezTo>
                  <a:cubicBezTo>
                    <a:pt x="10922" y="30651"/>
                    <a:pt x="10287" y="27311"/>
                    <a:pt x="10351" y="23946"/>
                  </a:cubicBezTo>
                  <a:cubicBezTo>
                    <a:pt x="10287" y="19291"/>
                    <a:pt x="11938" y="14770"/>
                    <a:pt x="14986" y="11246"/>
                  </a:cubicBezTo>
                  <a:cubicBezTo>
                    <a:pt x="18415" y="7366"/>
                    <a:pt x="22796" y="4470"/>
                    <a:pt x="27686" y="2864"/>
                  </a:cubicBezTo>
                  <a:cubicBezTo>
                    <a:pt x="33655" y="883"/>
                    <a:pt x="39878" y="-89"/>
                    <a:pt x="46165" y="6"/>
                  </a:cubicBezTo>
                  <a:cubicBezTo>
                    <a:pt x="50609" y="19"/>
                    <a:pt x="55054" y="356"/>
                    <a:pt x="59499" y="1022"/>
                  </a:cubicBezTo>
                  <a:cubicBezTo>
                    <a:pt x="62547" y="1410"/>
                    <a:pt x="65595" y="2070"/>
                    <a:pt x="68517" y="2991"/>
                  </a:cubicBezTo>
                  <a:lnTo>
                    <a:pt x="65278" y="22041"/>
                  </a:lnTo>
                  <a:cubicBezTo>
                    <a:pt x="64071" y="20936"/>
                    <a:pt x="62738" y="19996"/>
                    <a:pt x="61278" y="19247"/>
                  </a:cubicBezTo>
                  <a:cubicBezTo>
                    <a:pt x="59118" y="18110"/>
                    <a:pt x="56769" y="17215"/>
                    <a:pt x="54419" y="16580"/>
                  </a:cubicBezTo>
                  <a:cubicBezTo>
                    <a:pt x="51626" y="15856"/>
                    <a:pt x="48768" y="15488"/>
                    <a:pt x="45910" y="15500"/>
                  </a:cubicBezTo>
                  <a:cubicBezTo>
                    <a:pt x="42481" y="15329"/>
                    <a:pt x="39053" y="16078"/>
                    <a:pt x="36004" y="17659"/>
                  </a:cubicBezTo>
                  <a:cubicBezTo>
                    <a:pt x="33655" y="18891"/>
                    <a:pt x="32258" y="21368"/>
                    <a:pt x="32385" y="24009"/>
                  </a:cubicBezTo>
                  <a:cubicBezTo>
                    <a:pt x="32385" y="25667"/>
                    <a:pt x="32766" y="27305"/>
                    <a:pt x="33528" y="28772"/>
                  </a:cubicBezTo>
                  <a:cubicBezTo>
                    <a:pt x="34417" y="30144"/>
                    <a:pt x="35496" y="31382"/>
                    <a:pt x="36703" y="32455"/>
                  </a:cubicBezTo>
                  <a:cubicBezTo>
                    <a:pt x="38036" y="33598"/>
                    <a:pt x="40005" y="35122"/>
                    <a:pt x="42672" y="37090"/>
                  </a:cubicBezTo>
                  <a:lnTo>
                    <a:pt x="46038" y="39503"/>
                  </a:lnTo>
                  <a:cubicBezTo>
                    <a:pt x="49403" y="41827"/>
                    <a:pt x="52642" y="44348"/>
                    <a:pt x="55753" y="47060"/>
                  </a:cubicBezTo>
                  <a:cubicBezTo>
                    <a:pt x="58166" y="49257"/>
                    <a:pt x="60134" y="51829"/>
                    <a:pt x="61722" y="54680"/>
                  </a:cubicBezTo>
                  <a:cubicBezTo>
                    <a:pt x="63246" y="57633"/>
                    <a:pt x="64071" y="60935"/>
                    <a:pt x="64008" y="64268"/>
                  </a:cubicBezTo>
                  <a:cubicBezTo>
                    <a:pt x="64198" y="69405"/>
                    <a:pt x="62420" y="74422"/>
                    <a:pt x="59055" y="78302"/>
                  </a:cubicBezTo>
                  <a:cubicBezTo>
                    <a:pt x="55435" y="82169"/>
                    <a:pt x="50800" y="84976"/>
                    <a:pt x="45720" y="86430"/>
                  </a:cubicBezTo>
                  <a:cubicBezTo>
                    <a:pt x="39560" y="88240"/>
                    <a:pt x="33083" y="89097"/>
                    <a:pt x="26670" y="88970"/>
                  </a:cubicBezTo>
                  <a:cubicBezTo>
                    <a:pt x="21209" y="88970"/>
                    <a:pt x="15811" y="88462"/>
                    <a:pt x="10478" y="87446"/>
                  </a:cubicBezTo>
                  <a:cubicBezTo>
                    <a:pt x="6794" y="87008"/>
                    <a:pt x="3239" y="85846"/>
                    <a:pt x="0" y="84017"/>
                  </a:cubicBezTo>
                  <a:lnTo>
                    <a:pt x="4001" y="66872"/>
                  </a:lnTo>
                  <a:cubicBezTo>
                    <a:pt x="5905" y="67805"/>
                    <a:pt x="7938" y="68548"/>
                    <a:pt x="10033" y="69094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  <p:sp>
          <p:nvSpPr>
            <p:cNvPr id="45" name="Freeform 57">
              <a:extLst>
                <a:ext uri="{FF2B5EF4-FFF2-40B4-BE49-F238E27FC236}">
                  <a16:creationId xmlns:a16="http://schemas.microsoft.com/office/drawing/2014/main" id="{BE8525FF-A0DB-4788-A3FA-C8D7EE61E0F6}"/>
                </a:ext>
              </a:extLst>
            </p:cNvPr>
            <p:cNvSpPr/>
            <p:nvPr/>
          </p:nvSpPr>
          <p:spPr>
            <a:xfrm>
              <a:off x="8774504" y="2942300"/>
              <a:ext cx="90095" cy="88637"/>
            </a:xfrm>
            <a:custGeom>
              <a:avLst/>
              <a:gdLst>
                <a:gd name="connsiteX0" fmla="*/ 90095 w 90095"/>
                <a:gd name="connsiteY0" fmla="*/ 99 h 88637"/>
                <a:gd name="connsiteX1" fmla="*/ 76570 w 90095"/>
                <a:gd name="connsiteY1" fmla="*/ 88554 h 88637"/>
                <a:gd name="connsiteX2" fmla="*/ 55552 w 90095"/>
                <a:gd name="connsiteY2" fmla="*/ 88554 h 88637"/>
                <a:gd name="connsiteX3" fmla="*/ 56758 w 90095"/>
                <a:gd name="connsiteY3" fmla="*/ 70648 h 88637"/>
                <a:gd name="connsiteX4" fmla="*/ 44439 w 90095"/>
                <a:gd name="connsiteY4" fmla="*/ 83348 h 88637"/>
                <a:gd name="connsiteX5" fmla="*/ 27612 w 90095"/>
                <a:gd name="connsiteY5" fmla="*/ 88554 h 88637"/>
                <a:gd name="connsiteX6" fmla="*/ 6783 w 90095"/>
                <a:gd name="connsiteY6" fmla="*/ 79728 h 88637"/>
                <a:gd name="connsiteX7" fmla="*/ 52 w 90095"/>
                <a:gd name="connsiteY7" fmla="*/ 56106 h 88637"/>
                <a:gd name="connsiteX8" fmla="*/ 6402 w 90095"/>
                <a:gd name="connsiteY8" fmla="*/ 29563 h 88637"/>
                <a:gd name="connsiteX9" fmla="*/ 25452 w 90095"/>
                <a:gd name="connsiteY9" fmla="*/ 8354 h 88637"/>
                <a:gd name="connsiteX10" fmla="*/ 57202 w 90095"/>
                <a:gd name="connsiteY10" fmla="*/ 35 h 88637"/>
                <a:gd name="connsiteX11" fmla="*/ 67363 w 90095"/>
                <a:gd name="connsiteY11" fmla="*/ 924 h 88637"/>
                <a:gd name="connsiteX12" fmla="*/ 77395 w 90095"/>
                <a:gd name="connsiteY12" fmla="*/ 3083 h 88637"/>
                <a:gd name="connsiteX13" fmla="*/ 47931 w 90095"/>
                <a:gd name="connsiteY13" fmla="*/ 66520 h 88637"/>
                <a:gd name="connsiteX14" fmla="*/ 58917 w 90095"/>
                <a:gd name="connsiteY14" fmla="*/ 50835 h 88637"/>
                <a:gd name="connsiteX15" fmla="*/ 64695 w 90095"/>
                <a:gd name="connsiteY15" fmla="*/ 15402 h 88637"/>
                <a:gd name="connsiteX16" fmla="*/ 54789 w 90095"/>
                <a:gd name="connsiteY16" fmla="*/ 13751 h 88637"/>
                <a:gd name="connsiteX17" fmla="*/ 38089 w 90095"/>
                <a:gd name="connsiteY17" fmla="*/ 20101 h 88637"/>
                <a:gd name="connsiteX18" fmla="*/ 27929 w 90095"/>
                <a:gd name="connsiteY18" fmla="*/ 35532 h 88637"/>
                <a:gd name="connsiteX19" fmla="*/ 24564 w 90095"/>
                <a:gd name="connsiteY19" fmla="*/ 54582 h 88637"/>
                <a:gd name="connsiteX20" fmla="*/ 27040 w 90095"/>
                <a:gd name="connsiteY20" fmla="*/ 69060 h 88637"/>
                <a:gd name="connsiteX21" fmla="*/ 34406 w 90095"/>
                <a:gd name="connsiteY21" fmla="*/ 73759 h 88637"/>
                <a:gd name="connsiteX22" fmla="*/ 47677 w 90095"/>
                <a:gd name="connsiteY22" fmla="*/ 66520 h 886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0095" h="88637">
                  <a:moveTo>
                    <a:pt x="90095" y="99"/>
                  </a:moveTo>
                  <a:lnTo>
                    <a:pt x="76570" y="88554"/>
                  </a:lnTo>
                  <a:lnTo>
                    <a:pt x="55552" y="88554"/>
                  </a:lnTo>
                  <a:lnTo>
                    <a:pt x="56758" y="70648"/>
                  </a:lnTo>
                  <a:cubicBezTo>
                    <a:pt x="53519" y="75651"/>
                    <a:pt x="49328" y="79963"/>
                    <a:pt x="44439" y="83348"/>
                  </a:cubicBezTo>
                  <a:cubicBezTo>
                    <a:pt x="39550" y="86815"/>
                    <a:pt x="33644" y="88637"/>
                    <a:pt x="27612" y="88554"/>
                  </a:cubicBezTo>
                  <a:cubicBezTo>
                    <a:pt x="19611" y="89215"/>
                    <a:pt x="11864" y="85919"/>
                    <a:pt x="6783" y="79728"/>
                  </a:cubicBezTo>
                  <a:cubicBezTo>
                    <a:pt x="2021" y="72813"/>
                    <a:pt x="-392" y="64507"/>
                    <a:pt x="52" y="56106"/>
                  </a:cubicBezTo>
                  <a:cubicBezTo>
                    <a:pt x="52" y="46886"/>
                    <a:pt x="2212" y="37793"/>
                    <a:pt x="6402" y="29563"/>
                  </a:cubicBezTo>
                  <a:cubicBezTo>
                    <a:pt x="10720" y="20908"/>
                    <a:pt x="17325" y="13574"/>
                    <a:pt x="25452" y="8354"/>
                  </a:cubicBezTo>
                  <a:cubicBezTo>
                    <a:pt x="34977" y="2537"/>
                    <a:pt x="46027" y="-358"/>
                    <a:pt x="57202" y="35"/>
                  </a:cubicBezTo>
                  <a:cubicBezTo>
                    <a:pt x="60631" y="74"/>
                    <a:pt x="63997" y="372"/>
                    <a:pt x="67363" y="924"/>
                  </a:cubicBezTo>
                  <a:cubicBezTo>
                    <a:pt x="71045" y="1560"/>
                    <a:pt x="74411" y="2258"/>
                    <a:pt x="77395" y="3083"/>
                  </a:cubicBezTo>
                  <a:close/>
                  <a:moveTo>
                    <a:pt x="47931" y="66520"/>
                  </a:moveTo>
                  <a:cubicBezTo>
                    <a:pt x="52313" y="61846"/>
                    <a:pt x="55996" y="56563"/>
                    <a:pt x="58917" y="50835"/>
                  </a:cubicBezTo>
                  <a:lnTo>
                    <a:pt x="64695" y="15402"/>
                  </a:lnTo>
                  <a:cubicBezTo>
                    <a:pt x="61520" y="14247"/>
                    <a:pt x="58155" y="13688"/>
                    <a:pt x="54789" y="13751"/>
                  </a:cubicBezTo>
                  <a:cubicBezTo>
                    <a:pt x="48630" y="13631"/>
                    <a:pt x="42597" y="15910"/>
                    <a:pt x="38089" y="20101"/>
                  </a:cubicBezTo>
                  <a:cubicBezTo>
                    <a:pt x="33453" y="24312"/>
                    <a:pt x="29961" y="29620"/>
                    <a:pt x="27929" y="35532"/>
                  </a:cubicBezTo>
                  <a:cubicBezTo>
                    <a:pt x="25706" y="41634"/>
                    <a:pt x="24564" y="48080"/>
                    <a:pt x="24564" y="54582"/>
                  </a:cubicBezTo>
                  <a:cubicBezTo>
                    <a:pt x="24246" y="59535"/>
                    <a:pt x="25135" y="64488"/>
                    <a:pt x="27040" y="69060"/>
                  </a:cubicBezTo>
                  <a:cubicBezTo>
                    <a:pt x="28374" y="71949"/>
                    <a:pt x="31231" y="73791"/>
                    <a:pt x="34406" y="73759"/>
                  </a:cubicBezTo>
                  <a:cubicBezTo>
                    <a:pt x="39677" y="73334"/>
                    <a:pt x="44502" y="70705"/>
                    <a:pt x="47677" y="66520"/>
                  </a:cubicBezTo>
                  <a:close/>
                </a:path>
              </a:pathLst>
            </a:custGeom>
            <a:solidFill>
              <a:srgbClr val="FDFDFC"/>
            </a:solidFill>
            <a:ln w="635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FI"/>
            </a:p>
          </p:txBody>
        </p:sp>
      </p:grpSp>
      <p:sp>
        <p:nvSpPr>
          <p:cNvPr id="46" name="Freeform 58">
            <a:extLst>
              <a:ext uri="{FF2B5EF4-FFF2-40B4-BE49-F238E27FC236}">
                <a16:creationId xmlns:a16="http://schemas.microsoft.com/office/drawing/2014/main" id="{DC4B66BD-0B48-4A2B-B4D0-7BE71EDE0CA1}"/>
              </a:ext>
            </a:extLst>
          </p:cNvPr>
          <p:cNvSpPr/>
          <p:nvPr userDrawn="1"/>
        </p:nvSpPr>
        <p:spPr>
          <a:xfrm>
            <a:off x="4839678" y="1807510"/>
            <a:ext cx="216716" cy="46721"/>
          </a:xfrm>
          <a:custGeom>
            <a:avLst/>
            <a:gdLst>
              <a:gd name="connsiteX0" fmla="*/ 19050 w 179387"/>
              <a:gd name="connsiteY0" fmla="*/ 38673 h 38673"/>
              <a:gd name="connsiteX1" fmla="*/ 0 w 179387"/>
              <a:gd name="connsiteY1" fmla="*/ 28577 h 38673"/>
              <a:gd name="connsiteX2" fmla="*/ 63500 w 179387"/>
              <a:gd name="connsiteY2" fmla="*/ 2 h 38673"/>
              <a:gd name="connsiteX3" fmla="*/ 96393 w 179387"/>
              <a:gd name="connsiteY3" fmla="*/ 8257 h 38673"/>
              <a:gd name="connsiteX4" fmla="*/ 125158 w 179387"/>
              <a:gd name="connsiteY4" fmla="*/ 16194 h 38673"/>
              <a:gd name="connsiteX5" fmla="*/ 160338 w 179387"/>
              <a:gd name="connsiteY5" fmla="*/ 3177 h 38673"/>
              <a:gd name="connsiteX6" fmla="*/ 179388 w 179387"/>
              <a:gd name="connsiteY6" fmla="*/ 13019 h 38673"/>
              <a:gd name="connsiteX7" fmla="*/ 124016 w 179387"/>
              <a:gd name="connsiteY7" fmla="*/ 35181 h 38673"/>
              <a:gd name="connsiteX8" fmla="*/ 88900 w 179387"/>
              <a:gd name="connsiteY8" fmla="*/ 25973 h 38673"/>
              <a:gd name="connsiteX9" fmla="*/ 63500 w 179387"/>
              <a:gd name="connsiteY9" fmla="*/ 19115 h 38673"/>
              <a:gd name="connsiteX10" fmla="*/ 19050 w 179387"/>
              <a:gd name="connsiteY10" fmla="*/ 38673 h 386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9387" h="38673">
                <a:moveTo>
                  <a:pt x="19050" y="38673"/>
                </a:moveTo>
                <a:lnTo>
                  <a:pt x="0" y="28577"/>
                </a:lnTo>
                <a:cubicBezTo>
                  <a:pt x="1143" y="27561"/>
                  <a:pt x="29972" y="-252"/>
                  <a:pt x="63500" y="2"/>
                </a:cubicBezTo>
                <a:cubicBezTo>
                  <a:pt x="74930" y="516"/>
                  <a:pt x="86106" y="3323"/>
                  <a:pt x="96393" y="8257"/>
                </a:cubicBezTo>
                <a:cubicBezTo>
                  <a:pt x="105410" y="12575"/>
                  <a:pt x="115189" y="15261"/>
                  <a:pt x="125158" y="16194"/>
                </a:cubicBezTo>
                <a:cubicBezTo>
                  <a:pt x="142113" y="17083"/>
                  <a:pt x="160147" y="3494"/>
                  <a:pt x="160338" y="3177"/>
                </a:cubicBezTo>
                <a:lnTo>
                  <a:pt x="179388" y="13019"/>
                </a:lnTo>
                <a:cubicBezTo>
                  <a:pt x="178435" y="13718"/>
                  <a:pt x="153416" y="36641"/>
                  <a:pt x="124016" y="35181"/>
                </a:cubicBezTo>
                <a:cubicBezTo>
                  <a:pt x="111823" y="34247"/>
                  <a:pt x="99949" y="31123"/>
                  <a:pt x="88900" y="25973"/>
                </a:cubicBezTo>
                <a:cubicBezTo>
                  <a:pt x="80963" y="21998"/>
                  <a:pt x="72327" y="19668"/>
                  <a:pt x="63500" y="19115"/>
                </a:cubicBezTo>
                <a:cubicBezTo>
                  <a:pt x="41783" y="19623"/>
                  <a:pt x="19050" y="38673"/>
                  <a:pt x="19050" y="38673"/>
                </a:cubicBezTo>
                <a:close/>
              </a:path>
            </a:pathLst>
          </a:custGeom>
          <a:solidFill>
            <a:srgbClr val="FDFDFC"/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9751540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FIIKKA_FA_logo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74B10B72-A056-B441-8B20-4A8F034C82D9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INFOGRAFIIKKA TAI HAVAINTOKUVA</a:t>
            </a:r>
          </a:p>
          <a:p>
            <a:r>
              <a:rPr lang="fi-FI"/>
              <a:t>LISÄÄ KUVA: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Aktivoi kuva-alue (klikkaa  tästä) 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fi-FI"/>
              <a:t>Lisää valmis  </a:t>
            </a:r>
            <a:r>
              <a:rPr lang="fi-FI" err="1"/>
              <a:t>infofgrafiikka</a:t>
            </a:r>
            <a:r>
              <a:rPr lang="fi-FI"/>
              <a:t> Lisää – Kuvat – Tämä laite - Finanssiala Ry\Tietopankki – Esityskuvat – </a:t>
            </a:r>
            <a:r>
              <a:rPr lang="fi-FI" err="1"/>
              <a:t>FAn</a:t>
            </a:r>
            <a:r>
              <a:rPr lang="fi-FI"/>
              <a:t> _infografiikat</a:t>
            </a:r>
            <a:endParaRPr lang="en-FI"/>
          </a:p>
        </p:txBody>
      </p:sp>
      <p:sp>
        <p:nvSpPr>
          <p:cNvPr id="4" name="Picture Placeholder 32">
            <a:extLst>
              <a:ext uri="{FF2B5EF4-FFF2-40B4-BE49-F238E27FC236}">
                <a16:creationId xmlns:a16="http://schemas.microsoft.com/office/drawing/2014/main" id="{19A0D846-955C-6447-B6FC-B4F57380448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116761598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00000"/>
              </a:lnSpc>
              <a:defRPr>
                <a:solidFill>
                  <a:schemeClr val="tx2"/>
                </a:solidFill>
              </a:defRPr>
            </a:lvl1pPr>
            <a:lvl2pPr>
              <a:lnSpc>
                <a:spcPct val="100000"/>
              </a:lnSpc>
              <a:defRPr i="0">
                <a:solidFill>
                  <a:schemeClr val="tx2"/>
                </a:solidFill>
              </a:defRPr>
            </a:lvl2pPr>
            <a:lvl3pPr>
              <a:lnSpc>
                <a:spcPct val="100000"/>
              </a:lnSpc>
              <a:defRPr i="0">
                <a:solidFill>
                  <a:schemeClr val="tx2"/>
                </a:solidFill>
              </a:defRPr>
            </a:lvl3pPr>
            <a:lvl4pPr>
              <a:lnSpc>
                <a:spcPct val="100000"/>
              </a:lnSpc>
              <a:defRPr i="0">
                <a:solidFill>
                  <a:schemeClr val="tx2"/>
                </a:solidFill>
              </a:defRPr>
            </a:lvl4pPr>
            <a:lvl5pPr>
              <a:lnSpc>
                <a:spcPct val="100000"/>
              </a:lnSpc>
              <a:defRPr i="0">
                <a:solidFill>
                  <a:schemeClr val="tx2"/>
                </a:solidFill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pic>
        <p:nvPicPr>
          <p:cNvPr id="11" name="Kuva 8">
            <a:extLst>
              <a:ext uri="{FF2B5EF4-FFF2-40B4-BE49-F238E27FC236}">
                <a16:creationId xmlns:a16="http://schemas.microsoft.com/office/drawing/2014/main" id="{B75DF467-1B1B-4E1F-9B1F-11400164AE4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21379" y="6124020"/>
            <a:ext cx="2829829" cy="550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73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Ryhmä 82">
            <a:extLst>
              <a:ext uri="{FF2B5EF4-FFF2-40B4-BE49-F238E27FC236}">
                <a16:creationId xmlns:a16="http://schemas.microsoft.com/office/drawing/2014/main" id="{4DAFECF7-9B11-5D52-5755-332DA472C844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C91A0F95-3299-7533-166B-392857D3CF2A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82" name="Ryhmä 81">
              <a:extLst>
                <a:ext uri="{FF2B5EF4-FFF2-40B4-BE49-F238E27FC236}">
                  <a16:creationId xmlns:a16="http://schemas.microsoft.com/office/drawing/2014/main" id="{CF8E69D8-EA7F-D90E-63AA-07B679762F90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9" name="Puolivapaa piirto 18">
                <a:extLst>
                  <a:ext uri="{FF2B5EF4-FFF2-40B4-BE49-F238E27FC236}">
                    <a16:creationId xmlns:a16="http://schemas.microsoft.com/office/drawing/2014/main" id="{F3B35A06-963F-41AC-E981-0588920C6073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81" name="Ryhmä 80">
                <a:extLst>
                  <a:ext uri="{FF2B5EF4-FFF2-40B4-BE49-F238E27FC236}">
                    <a16:creationId xmlns:a16="http://schemas.microsoft.com/office/drawing/2014/main" id="{3D0A5BD7-5703-A1F1-B0EB-C6796756833F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21" name="Puolivapaa piirto 20">
                  <a:extLst>
                    <a:ext uri="{FF2B5EF4-FFF2-40B4-BE49-F238E27FC236}">
                      <a16:creationId xmlns:a16="http://schemas.microsoft.com/office/drawing/2014/main" id="{D3E0B5BE-3E4E-C2C2-3583-2D15A369A7E3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22" name="Puolivapaa piirto 21">
                  <a:extLst>
                    <a:ext uri="{FF2B5EF4-FFF2-40B4-BE49-F238E27FC236}">
                      <a16:creationId xmlns:a16="http://schemas.microsoft.com/office/drawing/2014/main" id="{A433F273-795F-85B7-995A-7DCA58088198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23" name="Puolivapaa piirto 22">
            <a:extLst>
              <a:ext uri="{FF2B5EF4-FFF2-40B4-BE49-F238E27FC236}">
                <a16:creationId xmlns:a16="http://schemas.microsoft.com/office/drawing/2014/main" id="{4DE3C5E3-CED4-0F93-0D4F-6DF4BD61D0E7}"/>
              </a:ext>
            </a:extLst>
          </p:cNvPr>
          <p:cNvSpPr/>
          <p:nvPr userDrawn="1"/>
        </p:nvSpPr>
        <p:spPr>
          <a:xfrm>
            <a:off x="6502964" y="-662666"/>
            <a:ext cx="8182043" cy="8182319"/>
          </a:xfrm>
          <a:custGeom>
            <a:avLst/>
            <a:gdLst>
              <a:gd name="connsiteX0" fmla="*/ 0 w 8182043"/>
              <a:gd name="connsiteY0" fmla="*/ 0 h 8182319"/>
              <a:gd name="connsiteX1" fmla="*/ 8182044 w 8182043"/>
              <a:gd name="connsiteY1" fmla="*/ 0 h 8182319"/>
              <a:gd name="connsiteX2" fmla="*/ 8182044 w 8182043"/>
              <a:gd name="connsiteY2" fmla="*/ 8182320 h 8182319"/>
              <a:gd name="connsiteX3" fmla="*/ 0 w 8182043"/>
              <a:gd name="connsiteY3" fmla="*/ 8182320 h 8182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182043" h="8182319">
                <a:moveTo>
                  <a:pt x="0" y="0"/>
                </a:moveTo>
                <a:lnTo>
                  <a:pt x="8182044" y="0"/>
                </a:lnTo>
                <a:lnTo>
                  <a:pt x="8182044" y="8182320"/>
                </a:lnTo>
                <a:lnTo>
                  <a:pt x="0" y="8182320"/>
                </a:lnTo>
                <a:close/>
              </a:path>
            </a:pathLst>
          </a:custGeom>
          <a:noFill/>
          <a:ln w="137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B61B68E-22CA-E9AF-FEF5-902C57D4DD25}"/>
              </a:ext>
            </a:extLst>
          </p:cNvPr>
          <p:cNvSpPr>
            <a:spLocks noGrp="1"/>
          </p:cNvSpPr>
          <p:nvPr userDrawn="1"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Tässä on alaotsikko, jossa nimi</a:t>
            </a:r>
            <a:br>
              <a:rPr lang="fi-FI"/>
            </a:br>
            <a:r>
              <a:rPr lang="fi-FI"/>
              <a:t>Titteli ja</a:t>
            </a:r>
            <a:br>
              <a:rPr lang="fi-FI"/>
            </a:br>
            <a:r>
              <a:rPr lang="fi-FI"/>
              <a:t>Päivämäärä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608A02F0-8B97-2BF3-D66A-E9BDFC541BF9}"/>
              </a:ext>
            </a:extLst>
          </p:cNvPr>
          <p:cNvSpPr>
            <a:spLocks noGrp="1"/>
          </p:cNvSpPr>
          <p:nvPr userDrawn="1"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Tämä on perusaloitusdia – mahtuu kaksi riviä 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32069263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1 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6DC25421-23DE-854C-936D-56D4C739B0F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3863" y="1540365"/>
            <a:ext cx="11343806" cy="4636598"/>
          </a:xfrm>
        </p:spPr>
        <p:txBody>
          <a:bodyPr spcCol="360000"/>
          <a:lstStyle>
            <a:lvl1pPr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Tämä on perusdia</a:t>
            </a: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8FBA2EF-FB92-B94B-8AD4-E8AA9FF45CB2}" type="datetime1">
              <a:rPr lang="fi-FI" smtClean="0"/>
              <a:t>9.4.2025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9565427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Ryhmä 4">
            <a:extLst>
              <a:ext uri="{FF2B5EF4-FFF2-40B4-BE49-F238E27FC236}">
                <a16:creationId xmlns:a16="http://schemas.microsoft.com/office/drawing/2014/main" id="{F4EEFEB2-F3E3-E8BE-393D-00E61297D96E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6" name="Puolivapaa piirto 5">
              <a:extLst>
                <a:ext uri="{FF2B5EF4-FFF2-40B4-BE49-F238E27FC236}">
                  <a16:creationId xmlns:a16="http://schemas.microsoft.com/office/drawing/2014/main" id="{48B41766-D29F-CC17-3C83-4488F988D6F0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chemeClr val="bg1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7" name="Ryhmä 6">
              <a:extLst>
                <a:ext uri="{FF2B5EF4-FFF2-40B4-BE49-F238E27FC236}">
                  <a16:creationId xmlns:a16="http://schemas.microsoft.com/office/drawing/2014/main" id="{A8DAC8F2-3675-BB47-8A9D-2DC68D1A979B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8" name="Puolivapaa piirto 7">
                <a:extLst>
                  <a:ext uri="{FF2B5EF4-FFF2-40B4-BE49-F238E27FC236}">
                    <a16:creationId xmlns:a16="http://schemas.microsoft.com/office/drawing/2014/main" id="{4C01CFE5-437B-1CF7-C0A1-C0B5C2A7C2AA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C416665E-C115-4720-4528-5C4B2C02D6E3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895F4018-609B-DEE0-6C77-9338377C9AE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83F74574-E869-F390-E92E-9D4FA43E16A2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61682862-7845-3004-F6D1-093F75F5B8A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Tässä on alaotsikko, jossa nimi</a:t>
            </a:r>
            <a:br>
              <a:rPr lang="fi-FI"/>
            </a:br>
            <a:r>
              <a:rPr lang="fi-FI"/>
              <a:t>Titteli ja</a:t>
            </a:r>
            <a:br>
              <a:rPr lang="fi-FI"/>
            </a:br>
            <a:r>
              <a:rPr lang="fi-FI"/>
              <a:t>Päivämäärä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0406352F-6256-622A-4B9F-E79B99878E8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Tämä on perusaloitusdia </a:t>
            </a:r>
            <a:r>
              <a:rPr lang="fi-FI" err="1"/>
              <a:t>magentana</a:t>
            </a:r>
            <a:r>
              <a:rPr lang="fi-FI"/>
              <a:t> –kaksi riviä 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51370581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raahaamalla kuva tähän päälle.</a:t>
            </a:r>
          </a:p>
        </p:txBody>
      </p:sp>
      <p:grpSp>
        <p:nvGrpSpPr>
          <p:cNvPr id="12" name="Ryhmä 11">
            <a:extLst>
              <a:ext uri="{FF2B5EF4-FFF2-40B4-BE49-F238E27FC236}">
                <a16:creationId xmlns:a16="http://schemas.microsoft.com/office/drawing/2014/main" id="{571AECF1-9BBB-F7CF-A4F7-96D696B2B00A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13" name="Puolivapaa piirto 12">
              <a:extLst>
                <a:ext uri="{FF2B5EF4-FFF2-40B4-BE49-F238E27FC236}">
                  <a16:creationId xmlns:a16="http://schemas.microsoft.com/office/drawing/2014/main" id="{C10F5207-72AA-E050-7110-BF8C11938ABF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14" name="Ryhmä 13">
              <a:extLst>
                <a:ext uri="{FF2B5EF4-FFF2-40B4-BE49-F238E27FC236}">
                  <a16:creationId xmlns:a16="http://schemas.microsoft.com/office/drawing/2014/main" id="{3D1E327F-0B48-E534-4CFD-0912F3278C29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16" name="Puolivapaa piirto 15">
                <a:extLst>
                  <a:ext uri="{FF2B5EF4-FFF2-40B4-BE49-F238E27FC236}">
                    <a16:creationId xmlns:a16="http://schemas.microsoft.com/office/drawing/2014/main" id="{056F76DD-74FE-AB4C-3BBE-49EBD9C35E3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17" name="Ryhmä 16">
                <a:extLst>
                  <a:ext uri="{FF2B5EF4-FFF2-40B4-BE49-F238E27FC236}">
                    <a16:creationId xmlns:a16="http://schemas.microsoft.com/office/drawing/2014/main" id="{12E20F1D-217F-BF3F-B35F-666FAB14E5E5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8" name="Puolivapaa piirto 17">
                  <a:extLst>
                    <a:ext uri="{FF2B5EF4-FFF2-40B4-BE49-F238E27FC236}">
                      <a16:creationId xmlns:a16="http://schemas.microsoft.com/office/drawing/2014/main" id="{9041B30B-E10E-8C0E-91C9-2B445E2CB4C5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9" name="Puolivapaa piirto 18">
                  <a:extLst>
                    <a:ext uri="{FF2B5EF4-FFF2-40B4-BE49-F238E27FC236}">
                      <a16:creationId xmlns:a16="http://schemas.microsoft.com/office/drawing/2014/main" id="{823DF2C3-73F3-FC0A-7ED5-C97BB7DDE570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4" name="Alaotsikko 2">
            <a:extLst>
              <a:ext uri="{FF2B5EF4-FFF2-40B4-BE49-F238E27FC236}">
                <a16:creationId xmlns:a16="http://schemas.microsoft.com/office/drawing/2014/main" id="{148D2C0D-FF3C-C22F-4D4B-D9BE0027EED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tummaa kuvaa, jotta tekstin luettavuus ei kärsi.</a:t>
            </a:r>
          </a:p>
        </p:txBody>
      </p:sp>
      <p:sp>
        <p:nvSpPr>
          <p:cNvPr id="5" name="Otsikko 1">
            <a:extLst>
              <a:ext uri="{FF2B5EF4-FFF2-40B4-BE49-F238E27FC236}">
                <a16:creationId xmlns:a16="http://schemas.microsoft.com/office/drawing/2014/main" id="{3F2F7D75-39FB-7726-0090-9320CAE1EC6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tx2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vaalea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56363492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loit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n paikkamerkki 14">
            <a:extLst>
              <a:ext uri="{FF2B5EF4-FFF2-40B4-BE49-F238E27FC236}">
                <a16:creationId xmlns:a16="http://schemas.microsoft.com/office/drawing/2014/main" id="{D61C3ABF-651E-A181-927C-92707CC2D63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8087678" cy="6858000"/>
          </a:xfrm>
          <a:custGeom>
            <a:avLst/>
            <a:gdLst>
              <a:gd name="connsiteX0" fmla="*/ 0 w 8087678"/>
              <a:gd name="connsiteY0" fmla="*/ 0 h 6858000"/>
              <a:gd name="connsiteX1" fmla="*/ 8087678 w 8087678"/>
              <a:gd name="connsiteY1" fmla="*/ 0 h 6858000"/>
              <a:gd name="connsiteX2" fmla="*/ 7289800 w 8087678"/>
              <a:gd name="connsiteY2" fmla="*/ 3429000 h 6858000"/>
              <a:gd name="connsiteX3" fmla="*/ 8087678 w 8087678"/>
              <a:gd name="connsiteY3" fmla="*/ 6858000 h 6858000"/>
              <a:gd name="connsiteX4" fmla="*/ 0 w 8087678"/>
              <a:gd name="connsiteY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087678" h="6858000">
                <a:moveTo>
                  <a:pt x="0" y="0"/>
                </a:moveTo>
                <a:lnTo>
                  <a:pt x="8087678" y="0"/>
                </a:lnTo>
                <a:cubicBezTo>
                  <a:pt x="7576884" y="1033780"/>
                  <a:pt x="7289800" y="2197862"/>
                  <a:pt x="7289800" y="3429000"/>
                </a:cubicBezTo>
                <a:cubicBezTo>
                  <a:pt x="7289800" y="4660138"/>
                  <a:pt x="7576884" y="5824220"/>
                  <a:pt x="8087678" y="6858000"/>
                </a:cubicBez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raahaamalla kuva tähän päälle.</a:t>
            </a:r>
          </a:p>
        </p:txBody>
      </p:sp>
      <p:grpSp>
        <p:nvGrpSpPr>
          <p:cNvPr id="4" name="Ryhmä 3">
            <a:extLst>
              <a:ext uri="{FF2B5EF4-FFF2-40B4-BE49-F238E27FC236}">
                <a16:creationId xmlns:a16="http://schemas.microsoft.com/office/drawing/2014/main" id="{BE1E1A35-4353-A44C-5D31-6C5EAEADCE75}"/>
              </a:ext>
            </a:extLst>
          </p:cNvPr>
          <p:cNvGrpSpPr/>
          <p:nvPr userDrawn="1"/>
        </p:nvGrpSpPr>
        <p:grpSpPr>
          <a:xfrm>
            <a:off x="7277846" y="-4344022"/>
            <a:ext cx="15544507" cy="15545031"/>
            <a:chOff x="7277846" y="-4344022"/>
            <a:chExt cx="15544507" cy="15545031"/>
          </a:xfrm>
        </p:grpSpPr>
        <p:sp>
          <p:nvSpPr>
            <p:cNvPr id="5" name="Puolivapaa piirto 4">
              <a:extLst>
                <a:ext uri="{FF2B5EF4-FFF2-40B4-BE49-F238E27FC236}">
                  <a16:creationId xmlns:a16="http://schemas.microsoft.com/office/drawing/2014/main" id="{6AA95854-2B62-82D9-647E-3E8D90A2FE36}"/>
                </a:ext>
              </a:extLst>
            </p:cNvPr>
            <p:cNvSpPr/>
            <p:nvPr userDrawn="1"/>
          </p:nvSpPr>
          <p:spPr>
            <a:xfrm>
              <a:off x="7277846" y="-4344022"/>
              <a:ext cx="15544507" cy="15545031"/>
            </a:xfrm>
            <a:custGeom>
              <a:avLst/>
              <a:gdLst>
                <a:gd name="connsiteX0" fmla="*/ 15544508 w 15544507"/>
                <a:gd name="connsiteY0" fmla="*/ 7772517 h 15545031"/>
                <a:gd name="connsiteX1" fmla="*/ 7772255 w 15544507"/>
                <a:gd name="connsiteY1" fmla="*/ 15545033 h 15545031"/>
                <a:gd name="connsiteX2" fmla="*/ 1 w 15544507"/>
                <a:gd name="connsiteY2" fmla="*/ 7772517 h 15545031"/>
                <a:gd name="connsiteX3" fmla="*/ 7772255 w 15544507"/>
                <a:gd name="connsiteY3" fmla="*/ 0 h 15545031"/>
                <a:gd name="connsiteX4" fmla="*/ 15544508 w 15544507"/>
                <a:gd name="connsiteY4" fmla="*/ 7772517 h 1554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544507" h="15545031">
                  <a:moveTo>
                    <a:pt x="15544508" y="7772517"/>
                  </a:moveTo>
                  <a:cubicBezTo>
                    <a:pt x="15544508" y="12065158"/>
                    <a:pt x="12064751" y="15545033"/>
                    <a:pt x="7772255" y="15545033"/>
                  </a:cubicBezTo>
                  <a:cubicBezTo>
                    <a:pt x="3479757" y="15545033"/>
                    <a:pt x="1" y="12065158"/>
                    <a:pt x="1" y="7772517"/>
                  </a:cubicBezTo>
                  <a:cubicBezTo>
                    <a:pt x="1" y="3479874"/>
                    <a:pt x="3479757" y="0"/>
                    <a:pt x="7772255" y="0"/>
                  </a:cubicBezTo>
                  <a:cubicBezTo>
                    <a:pt x="12064751" y="0"/>
                    <a:pt x="15544508" y="3479874"/>
                    <a:pt x="15544508" y="7772517"/>
                  </a:cubicBezTo>
                  <a:close/>
                </a:path>
              </a:pathLst>
            </a:custGeom>
            <a:solidFill>
              <a:srgbClr val="E5007D"/>
            </a:solidFill>
            <a:ln w="137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grpSp>
          <p:nvGrpSpPr>
            <p:cNvPr id="6" name="Ryhmä 5">
              <a:extLst>
                <a:ext uri="{FF2B5EF4-FFF2-40B4-BE49-F238E27FC236}">
                  <a16:creationId xmlns:a16="http://schemas.microsoft.com/office/drawing/2014/main" id="{5FE103A1-2ED1-2266-339B-A99EB08234FD}"/>
                </a:ext>
              </a:extLst>
            </p:cNvPr>
            <p:cNvGrpSpPr/>
            <p:nvPr userDrawn="1"/>
          </p:nvGrpSpPr>
          <p:grpSpPr>
            <a:xfrm>
              <a:off x="8420304" y="1254738"/>
              <a:ext cx="4347426" cy="4347573"/>
              <a:chOff x="8420304" y="1254738"/>
              <a:chExt cx="4347426" cy="4347573"/>
            </a:xfrm>
          </p:grpSpPr>
          <p:sp>
            <p:nvSpPr>
              <p:cNvPr id="7" name="Puolivapaa piirto 6">
                <a:extLst>
                  <a:ext uri="{FF2B5EF4-FFF2-40B4-BE49-F238E27FC236}">
                    <a16:creationId xmlns:a16="http://schemas.microsoft.com/office/drawing/2014/main" id="{1A5A8A0B-7E5D-050E-E4C9-E2E0459ACD84}"/>
                  </a:ext>
                </a:extLst>
              </p:cNvPr>
              <p:cNvSpPr/>
              <p:nvPr userDrawn="1"/>
            </p:nvSpPr>
            <p:spPr>
              <a:xfrm>
                <a:off x="8420304" y="1254738"/>
                <a:ext cx="4347426" cy="4347573"/>
              </a:xfrm>
              <a:custGeom>
                <a:avLst/>
                <a:gdLst>
                  <a:gd name="connsiteX0" fmla="*/ 2173682 w 4347426"/>
                  <a:gd name="connsiteY0" fmla="*/ 4347574 h 4347573"/>
                  <a:gd name="connsiteX1" fmla="*/ 0 w 4347426"/>
                  <a:gd name="connsiteY1" fmla="*/ 2173819 h 4347573"/>
                  <a:gd name="connsiteX2" fmla="*/ 2173682 w 4347426"/>
                  <a:gd name="connsiteY2" fmla="*/ 0 h 4347573"/>
                  <a:gd name="connsiteX3" fmla="*/ 4347427 w 4347426"/>
                  <a:gd name="connsiteY3" fmla="*/ 2173819 h 4347573"/>
                  <a:gd name="connsiteX4" fmla="*/ 2173682 w 4347426"/>
                  <a:gd name="connsiteY4" fmla="*/ 4347574 h 4347573"/>
                  <a:gd name="connsiteX5" fmla="*/ 2173682 w 4347426"/>
                  <a:gd name="connsiteY5" fmla="*/ 177140 h 4347573"/>
                  <a:gd name="connsiteX6" fmla="*/ 177134 w 4347426"/>
                  <a:gd name="connsiteY6" fmla="*/ 2173756 h 4347573"/>
                  <a:gd name="connsiteX7" fmla="*/ 2173682 w 4347426"/>
                  <a:gd name="connsiteY7" fmla="*/ 4170370 h 4347573"/>
                  <a:gd name="connsiteX8" fmla="*/ 4170229 w 4347426"/>
                  <a:gd name="connsiteY8" fmla="*/ 2173756 h 4347573"/>
                  <a:gd name="connsiteX9" fmla="*/ 2173682 w 4347426"/>
                  <a:gd name="connsiteY9" fmla="*/ 177140 h 43475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47426" h="4347573">
                    <a:moveTo>
                      <a:pt x="2173682" y="4347574"/>
                    </a:moveTo>
                    <a:cubicBezTo>
                      <a:pt x="975066" y="4347574"/>
                      <a:pt x="0" y="3372412"/>
                      <a:pt x="0" y="2173819"/>
                    </a:cubicBezTo>
                    <a:cubicBezTo>
                      <a:pt x="0" y="975226"/>
                      <a:pt x="975129" y="0"/>
                      <a:pt x="2173682" y="0"/>
                    </a:cubicBezTo>
                    <a:cubicBezTo>
                      <a:pt x="3372234" y="0"/>
                      <a:pt x="4347427" y="975162"/>
                      <a:pt x="4347427" y="2173819"/>
                    </a:cubicBezTo>
                    <a:cubicBezTo>
                      <a:pt x="4347427" y="3372475"/>
                      <a:pt x="3372298" y="4347574"/>
                      <a:pt x="2173682" y="4347574"/>
                    </a:cubicBezTo>
                    <a:close/>
                    <a:moveTo>
                      <a:pt x="2173682" y="177140"/>
                    </a:moveTo>
                    <a:cubicBezTo>
                      <a:pt x="1072801" y="177140"/>
                      <a:pt x="177134" y="1072838"/>
                      <a:pt x="177134" y="2173756"/>
                    </a:cubicBezTo>
                    <a:cubicBezTo>
                      <a:pt x="177134" y="3274672"/>
                      <a:pt x="1072801" y="4170370"/>
                      <a:pt x="2173682" y="4170370"/>
                    </a:cubicBezTo>
                    <a:cubicBezTo>
                      <a:pt x="3274562" y="4170370"/>
                      <a:pt x="4170229" y="3274736"/>
                      <a:pt x="4170229" y="2173756"/>
                    </a:cubicBezTo>
                    <a:cubicBezTo>
                      <a:pt x="4170229" y="1072774"/>
                      <a:pt x="3274562" y="177140"/>
                      <a:pt x="2173682" y="177140"/>
                    </a:cubicBezTo>
                    <a:close/>
                  </a:path>
                </a:pathLst>
              </a:custGeom>
              <a:solidFill>
                <a:srgbClr val="FFFFFF"/>
              </a:solidFill>
              <a:ln w="13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i-FI"/>
              </a:p>
            </p:txBody>
          </p:sp>
          <p:grpSp>
            <p:nvGrpSpPr>
              <p:cNvPr id="9" name="Ryhmä 8">
                <a:extLst>
                  <a:ext uri="{FF2B5EF4-FFF2-40B4-BE49-F238E27FC236}">
                    <a16:creationId xmlns:a16="http://schemas.microsoft.com/office/drawing/2014/main" id="{28E0152B-5853-C6E4-A097-98E11C0C82AC}"/>
                  </a:ext>
                </a:extLst>
              </p:cNvPr>
              <p:cNvGrpSpPr/>
              <p:nvPr userDrawn="1"/>
            </p:nvGrpSpPr>
            <p:grpSpPr>
              <a:xfrm>
                <a:off x="9364552" y="2509938"/>
                <a:ext cx="2695237" cy="1917341"/>
                <a:chOff x="9364552" y="2509938"/>
                <a:chExt cx="2695237" cy="1917341"/>
              </a:xfrm>
            </p:grpSpPr>
            <p:sp>
              <p:nvSpPr>
                <p:cNvPr id="10" name="Puolivapaa piirto 9">
                  <a:extLst>
                    <a:ext uri="{FF2B5EF4-FFF2-40B4-BE49-F238E27FC236}">
                      <a16:creationId xmlns:a16="http://schemas.microsoft.com/office/drawing/2014/main" id="{CA600F29-A487-71B2-6E05-AE91E70DBCAF}"/>
                    </a:ext>
                  </a:extLst>
                </p:cNvPr>
                <p:cNvSpPr/>
                <p:nvPr userDrawn="1"/>
              </p:nvSpPr>
              <p:spPr>
                <a:xfrm>
                  <a:off x="10291756" y="2509938"/>
                  <a:ext cx="1768033" cy="1917341"/>
                </a:xfrm>
                <a:custGeom>
                  <a:avLst/>
                  <a:gdLst>
                    <a:gd name="connsiteX0" fmla="*/ 1705167 w 1768033"/>
                    <a:gd name="connsiteY0" fmla="*/ 1917341 h 1917341"/>
                    <a:gd name="connsiteX1" fmla="*/ 1598518 w 1768033"/>
                    <a:gd name="connsiteY1" fmla="*/ 1917341 h 1917341"/>
                    <a:gd name="connsiteX2" fmla="*/ 1541850 w 1768033"/>
                    <a:gd name="connsiteY2" fmla="*/ 1880346 h 1917341"/>
                    <a:gd name="connsiteX3" fmla="*/ 886797 w 1768033"/>
                    <a:gd name="connsiteY3" fmla="*/ 408403 h 1917341"/>
                    <a:gd name="connsiteX4" fmla="*/ 881322 w 1768033"/>
                    <a:gd name="connsiteY4" fmla="*/ 408403 h 1917341"/>
                    <a:gd name="connsiteX5" fmla="*/ 226078 w 1768033"/>
                    <a:gd name="connsiteY5" fmla="*/ 1880793 h 1917341"/>
                    <a:gd name="connsiteX6" fmla="*/ 169601 w 1768033"/>
                    <a:gd name="connsiteY6" fmla="*/ 1917341 h 1917341"/>
                    <a:gd name="connsiteX7" fmla="*/ 62952 w 1768033"/>
                    <a:gd name="connsiteY7" fmla="*/ 1917341 h 1917341"/>
                    <a:gd name="connsiteX8" fmla="*/ 8958 w 1768033"/>
                    <a:gd name="connsiteY8" fmla="*/ 1890025 h 1917341"/>
                    <a:gd name="connsiteX9" fmla="*/ 6475 w 1768033"/>
                    <a:gd name="connsiteY9" fmla="*/ 1830681 h 1917341"/>
                    <a:gd name="connsiteX10" fmla="*/ 816886 w 1768033"/>
                    <a:gd name="connsiteY10" fmla="*/ 36549 h 1917341"/>
                    <a:gd name="connsiteX11" fmla="*/ 873363 w 1768033"/>
                    <a:gd name="connsiteY11" fmla="*/ 0 h 1917341"/>
                    <a:gd name="connsiteX12" fmla="*/ 899978 w 1768033"/>
                    <a:gd name="connsiteY12" fmla="*/ 0 h 1917341"/>
                    <a:gd name="connsiteX13" fmla="*/ 956263 w 1768033"/>
                    <a:gd name="connsiteY13" fmla="*/ 36102 h 1917341"/>
                    <a:gd name="connsiteX14" fmla="*/ 1761580 w 1768033"/>
                    <a:gd name="connsiteY14" fmla="*/ 1830744 h 1917341"/>
                    <a:gd name="connsiteX15" fmla="*/ 1759097 w 1768033"/>
                    <a:gd name="connsiteY15" fmla="*/ 1889961 h 1917341"/>
                    <a:gd name="connsiteX16" fmla="*/ 1705104 w 1768033"/>
                    <a:gd name="connsiteY16" fmla="*/ 1917277 h 191734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1768033" h="1917341">
                      <a:moveTo>
                        <a:pt x="1705167" y="1917341"/>
                      </a:moveTo>
                      <a:lnTo>
                        <a:pt x="1598518" y="1917341"/>
                      </a:lnTo>
                      <a:cubicBezTo>
                        <a:pt x="1569547" y="1917341"/>
                        <a:pt x="1549172" y="1898748"/>
                        <a:pt x="1541850" y="1880346"/>
                      </a:cubicBezTo>
                      <a:cubicBezTo>
                        <a:pt x="1536820" y="1869012"/>
                        <a:pt x="1021208" y="707669"/>
                        <a:pt x="886797" y="408403"/>
                      </a:cubicBezTo>
                      <a:lnTo>
                        <a:pt x="881322" y="408403"/>
                      </a:lnTo>
                      <a:lnTo>
                        <a:pt x="226078" y="1880793"/>
                      </a:lnTo>
                      <a:cubicBezTo>
                        <a:pt x="218883" y="1898748"/>
                        <a:pt x="198508" y="1917341"/>
                        <a:pt x="169601" y="1917341"/>
                      </a:cubicBezTo>
                      <a:lnTo>
                        <a:pt x="62952" y="1917341"/>
                      </a:lnTo>
                      <a:cubicBezTo>
                        <a:pt x="39775" y="1917341"/>
                        <a:pt x="20101" y="1907344"/>
                        <a:pt x="8958" y="1890025"/>
                      </a:cubicBezTo>
                      <a:cubicBezTo>
                        <a:pt x="-2057" y="1872833"/>
                        <a:pt x="-2948" y="1851184"/>
                        <a:pt x="6475" y="1830681"/>
                      </a:cubicBezTo>
                      <a:lnTo>
                        <a:pt x="816886" y="36549"/>
                      </a:lnTo>
                      <a:cubicBezTo>
                        <a:pt x="828856" y="12480"/>
                        <a:pt x="848340" y="0"/>
                        <a:pt x="873363" y="0"/>
                      </a:cubicBezTo>
                      <a:lnTo>
                        <a:pt x="899978" y="0"/>
                      </a:lnTo>
                      <a:cubicBezTo>
                        <a:pt x="917424" y="0"/>
                        <a:pt x="941300" y="6240"/>
                        <a:pt x="956263" y="36102"/>
                      </a:cubicBezTo>
                      <a:lnTo>
                        <a:pt x="1761580" y="1830744"/>
                      </a:lnTo>
                      <a:cubicBezTo>
                        <a:pt x="1771004" y="1851184"/>
                        <a:pt x="1770048" y="1872770"/>
                        <a:pt x="1759097" y="1889961"/>
                      </a:cubicBezTo>
                      <a:cubicBezTo>
                        <a:pt x="1747954" y="1907344"/>
                        <a:pt x="1728280" y="1917277"/>
                        <a:pt x="1705104" y="1917277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  <p:sp>
              <p:nvSpPr>
                <p:cNvPr id="11" name="Puolivapaa piirto 10">
                  <a:extLst>
                    <a:ext uri="{FF2B5EF4-FFF2-40B4-BE49-F238E27FC236}">
                      <a16:creationId xmlns:a16="http://schemas.microsoft.com/office/drawing/2014/main" id="{42FD9614-DBA5-C3F2-6CF2-4025766177D7}"/>
                    </a:ext>
                  </a:extLst>
                </p:cNvPr>
                <p:cNvSpPr/>
                <p:nvPr userDrawn="1"/>
              </p:nvSpPr>
              <p:spPr>
                <a:xfrm>
                  <a:off x="9364552" y="2536553"/>
                  <a:ext cx="1176204" cy="1890725"/>
                </a:xfrm>
                <a:custGeom>
                  <a:avLst/>
                  <a:gdLst>
                    <a:gd name="connsiteX0" fmla="*/ 166884 w 1176204"/>
                    <a:gd name="connsiteY0" fmla="*/ 1890726 h 1890725"/>
                    <a:gd name="connsiteX1" fmla="*/ 62907 w 1176204"/>
                    <a:gd name="connsiteY1" fmla="*/ 1890726 h 1890725"/>
                    <a:gd name="connsiteX2" fmla="*/ 0 w 1176204"/>
                    <a:gd name="connsiteY2" fmla="*/ 1827816 h 1890725"/>
                    <a:gd name="connsiteX3" fmla="*/ 0 w 1176204"/>
                    <a:gd name="connsiteY3" fmla="*/ 62910 h 1890725"/>
                    <a:gd name="connsiteX4" fmla="*/ 62907 w 1176204"/>
                    <a:gd name="connsiteY4" fmla="*/ 0 h 1890725"/>
                    <a:gd name="connsiteX5" fmla="*/ 1113297 w 1176204"/>
                    <a:gd name="connsiteY5" fmla="*/ 0 h 1890725"/>
                    <a:gd name="connsiteX6" fmla="*/ 1176204 w 1176204"/>
                    <a:gd name="connsiteY6" fmla="*/ 62910 h 1890725"/>
                    <a:gd name="connsiteX7" fmla="*/ 1176204 w 1176204"/>
                    <a:gd name="connsiteY7" fmla="*/ 140210 h 1890725"/>
                    <a:gd name="connsiteX8" fmla="*/ 1113297 w 1176204"/>
                    <a:gd name="connsiteY8" fmla="*/ 203119 h 1890725"/>
                    <a:gd name="connsiteX9" fmla="*/ 229791 w 1176204"/>
                    <a:gd name="connsiteY9" fmla="*/ 203119 h 1890725"/>
                    <a:gd name="connsiteX10" fmla="*/ 229791 w 1176204"/>
                    <a:gd name="connsiteY10" fmla="*/ 909133 h 1890725"/>
                    <a:gd name="connsiteX11" fmla="*/ 982643 w 1176204"/>
                    <a:gd name="connsiteY11" fmla="*/ 909133 h 1890725"/>
                    <a:gd name="connsiteX12" fmla="*/ 1045550 w 1176204"/>
                    <a:gd name="connsiteY12" fmla="*/ 972042 h 1890725"/>
                    <a:gd name="connsiteX13" fmla="*/ 1045550 w 1176204"/>
                    <a:gd name="connsiteY13" fmla="*/ 1049342 h 1890725"/>
                    <a:gd name="connsiteX14" fmla="*/ 982643 w 1176204"/>
                    <a:gd name="connsiteY14" fmla="*/ 1112252 h 1890725"/>
                    <a:gd name="connsiteX15" fmla="*/ 229791 w 1176204"/>
                    <a:gd name="connsiteY15" fmla="*/ 1112252 h 1890725"/>
                    <a:gd name="connsiteX16" fmla="*/ 229791 w 1176204"/>
                    <a:gd name="connsiteY16" fmla="*/ 1827816 h 1890725"/>
                    <a:gd name="connsiteX17" fmla="*/ 166884 w 1176204"/>
                    <a:gd name="connsiteY17" fmla="*/ 1890726 h 189072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</a:cxnLst>
                  <a:rect l="l" t="t" r="r" b="b"/>
                  <a:pathLst>
                    <a:path w="1176204" h="1890725">
                      <a:moveTo>
                        <a:pt x="166884" y="1890726"/>
                      </a:moveTo>
                      <a:lnTo>
                        <a:pt x="62907" y="1890726"/>
                      </a:lnTo>
                      <a:cubicBezTo>
                        <a:pt x="28207" y="1890726"/>
                        <a:pt x="0" y="1862518"/>
                        <a:pt x="0" y="1827816"/>
                      </a:cubicBezTo>
                      <a:lnTo>
                        <a:pt x="0" y="62910"/>
                      </a:lnTo>
                      <a:cubicBezTo>
                        <a:pt x="0" y="28208"/>
                        <a:pt x="28207" y="0"/>
                        <a:pt x="62907" y="0"/>
                      </a:cubicBezTo>
                      <a:lnTo>
                        <a:pt x="1113297" y="0"/>
                      </a:lnTo>
                      <a:cubicBezTo>
                        <a:pt x="1147998" y="0"/>
                        <a:pt x="1176204" y="28208"/>
                        <a:pt x="1176204" y="62910"/>
                      </a:cubicBezTo>
                      <a:lnTo>
                        <a:pt x="1176204" y="140210"/>
                      </a:lnTo>
                      <a:cubicBezTo>
                        <a:pt x="1176204" y="174911"/>
                        <a:pt x="1147998" y="203119"/>
                        <a:pt x="1113297" y="203119"/>
                      </a:cubicBezTo>
                      <a:lnTo>
                        <a:pt x="229791" y="203119"/>
                      </a:lnTo>
                      <a:lnTo>
                        <a:pt x="229791" y="909133"/>
                      </a:lnTo>
                      <a:lnTo>
                        <a:pt x="982643" y="909133"/>
                      </a:lnTo>
                      <a:cubicBezTo>
                        <a:pt x="1016134" y="909133"/>
                        <a:pt x="1045550" y="938550"/>
                        <a:pt x="1045550" y="972042"/>
                      </a:cubicBezTo>
                      <a:lnTo>
                        <a:pt x="1045550" y="1049342"/>
                      </a:lnTo>
                      <a:cubicBezTo>
                        <a:pt x="1045550" y="1082835"/>
                        <a:pt x="1016134" y="1112252"/>
                        <a:pt x="982643" y="1112252"/>
                      </a:cubicBezTo>
                      <a:lnTo>
                        <a:pt x="229791" y="1112252"/>
                      </a:lnTo>
                      <a:lnTo>
                        <a:pt x="229791" y="1827816"/>
                      </a:lnTo>
                      <a:cubicBezTo>
                        <a:pt x="229791" y="1861309"/>
                        <a:pt x="200439" y="1890726"/>
                        <a:pt x="166884" y="1890726"/>
                      </a:cubicBezTo>
                      <a:close/>
                    </a:path>
                  </a:pathLst>
                </a:custGeom>
                <a:solidFill>
                  <a:srgbClr val="FFFFFF"/>
                </a:solidFill>
                <a:ln w="13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fi-FI"/>
                </a:p>
              </p:txBody>
            </p:sp>
          </p:grpSp>
        </p:grpSp>
      </p:grpSp>
      <p:sp>
        <p:nvSpPr>
          <p:cNvPr id="8" name="Alaotsikko 2">
            <a:extLst>
              <a:ext uri="{FF2B5EF4-FFF2-40B4-BE49-F238E27FC236}">
                <a16:creationId xmlns:a16="http://schemas.microsoft.com/office/drawing/2014/main" id="{5851B0E0-05EF-9FC0-D8E6-911D07C377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24329" y="3854450"/>
            <a:ext cx="6541621" cy="1915327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Huomioi, että tähän kuvaan ei voi laittaa vaaleaa kuvaa, jotta tekstin luettavuus ei kärsi.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9BB1719E-AC32-EE82-B6CE-BAB4C042FC9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4329" y="2536553"/>
            <a:ext cx="6541621" cy="1218373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36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Otsikkodia, jossa tekstin taustalla tumma kuva</a:t>
            </a:r>
            <a:endParaRPr lang="fi-FI" noProof="0"/>
          </a:p>
        </p:txBody>
      </p:sp>
    </p:spTree>
    <p:extLst>
      <p:ext uri="{BB962C8B-B14F-4D97-AF65-F5344CB8AC3E}">
        <p14:creationId xmlns:p14="http://schemas.microsoft.com/office/powerpoint/2010/main" val="18500841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582769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84898" y="1540363"/>
            <a:ext cx="5582770" cy="4636600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kaksi palstaa 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4029598A-851C-15B4-ED38-464292648A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F01BC34A-BB4C-281D-6A40-F233A1124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4A724A88-BCFF-BF8A-00E3-FBAC9FEEB62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BBF1A3B-59CB-D94A-89AA-B270FA8CC70E}" type="datetime1">
              <a:rPr lang="fi-FI" smtClean="0"/>
              <a:t>9.4.2025</a:t>
            </a:fld>
            <a:endParaRPr lang="fi-FI"/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740453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2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40365"/>
            <a:ext cx="5595470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alaotsikko. Mahtuu myös kahdelle riville tähän näin.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540365"/>
            <a:ext cx="559547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alaotsikko. Mahtuu myös kahdelle riville tähän näin.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221962"/>
            <a:ext cx="5595470" cy="3955001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kaksi palstaa erillisillä alaotsikoilla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F5570BC-D572-2341-AD93-6E1371B199B7}" type="datetime1">
              <a:rPr lang="fi-FI" smtClean="0"/>
              <a:t>9.4.2025</a:t>
            </a:fld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30565619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3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3709520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0"/>
            <a:ext cx="3709520" cy="3897314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058145" y="1550529"/>
            <a:ext cx="3709525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058145" y="2279649"/>
            <a:ext cx="3709525" cy="3897315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kolme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241238" y="1550529"/>
            <a:ext cx="3709519" cy="681597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241238" y="2279650"/>
            <a:ext cx="3709519" cy="389731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2537A08-DCBA-129B-69A5-C8299D0635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373AA8B2-2F3E-3E48-6CC8-DCBD2753C3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56DDF6C-C48B-8803-3910-6D7231371A6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2D1D020-0755-4444-A729-79BF89D4D7B8}" type="datetime1">
              <a:rPr lang="fi-FI" smtClean="0"/>
              <a:t>9.4.2025</a:t>
            </a:fld>
            <a:endParaRPr lang="fi-FI"/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3A016877-3A3D-44A6-363B-0EAAF98AFE2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26050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NKILÖ esitte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icture Placeholder 242">
            <a:extLst>
              <a:ext uri="{FF2B5EF4-FFF2-40B4-BE49-F238E27FC236}">
                <a16:creationId xmlns:a16="http://schemas.microsoft.com/office/drawing/2014/main" id="{A8C06EF1-E694-F24E-9409-B526D9BECA1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5482"/>
            <a:ext cx="8117305" cy="6852518"/>
          </a:xfrm>
          <a:custGeom>
            <a:avLst/>
            <a:gdLst>
              <a:gd name="connsiteX0" fmla="*/ 3077713 w 8013546"/>
              <a:gd name="connsiteY0" fmla="*/ 6205148 h 6764926"/>
              <a:gd name="connsiteX1" fmla="*/ 3169176 w 8013546"/>
              <a:gd name="connsiteY1" fmla="*/ 6260528 h 6764926"/>
              <a:gd name="connsiteX2" fmla="*/ 3169208 w 8013546"/>
              <a:gd name="connsiteY2" fmla="*/ 6260573 h 6764926"/>
              <a:gd name="connsiteX3" fmla="*/ 3139268 w 8013546"/>
              <a:gd name="connsiteY3" fmla="*/ 6455854 h 6764926"/>
              <a:gd name="connsiteX4" fmla="*/ 2944012 w 8013546"/>
              <a:gd name="connsiteY4" fmla="*/ 6425946 h 6764926"/>
              <a:gd name="connsiteX5" fmla="*/ 2973882 w 8013546"/>
              <a:gd name="connsiteY5" fmla="*/ 6230664 h 6764926"/>
              <a:gd name="connsiteX6" fmla="*/ 3077713 w 8013546"/>
              <a:gd name="connsiteY6" fmla="*/ 6205148 h 6764926"/>
              <a:gd name="connsiteX7" fmla="*/ 3255470 w 8013546"/>
              <a:gd name="connsiteY7" fmla="*/ 6005703 h 6764926"/>
              <a:gd name="connsiteX8" fmla="*/ 3324876 w 8013546"/>
              <a:gd name="connsiteY8" fmla="*/ 6075108 h 6764926"/>
              <a:gd name="connsiteX9" fmla="*/ 3255470 w 8013546"/>
              <a:gd name="connsiteY9" fmla="*/ 6144514 h 6764926"/>
              <a:gd name="connsiteX10" fmla="*/ 3186065 w 8013546"/>
              <a:gd name="connsiteY10" fmla="*/ 6075108 h 6764926"/>
              <a:gd name="connsiteX11" fmla="*/ 3255470 w 8013546"/>
              <a:gd name="connsiteY11" fmla="*/ 6005703 h 6764926"/>
              <a:gd name="connsiteX12" fmla="*/ 4838523 w 8013546"/>
              <a:gd name="connsiteY12" fmla="*/ 5975858 h 6764926"/>
              <a:gd name="connsiteX13" fmla="*/ 4937774 w 8013546"/>
              <a:gd name="connsiteY13" fmla="*/ 6075109 h 6764926"/>
              <a:gd name="connsiteX14" fmla="*/ 4937774 w 8013546"/>
              <a:gd name="connsiteY14" fmla="*/ 6075235 h 6764926"/>
              <a:gd name="connsiteX15" fmla="*/ 4838397 w 8013546"/>
              <a:gd name="connsiteY15" fmla="*/ 6174486 h 6764926"/>
              <a:gd name="connsiteX16" fmla="*/ 4739146 w 8013546"/>
              <a:gd name="connsiteY16" fmla="*/ 6075109 h 6764926"/>
              <a:gd name="connsiteX17" fmla="*/ 4838523 w 8013546"/>
              <a:gd name="connsiteY17" fmla="*/ 5975858 h 6764926"/>
              <a:gd name="connsiteX18" fmla="*/ 2399369 w 8013546"/>
              <a:gd name="connsiteY18" fmla="*/ 5933349 h 6764926"/>
              <a:gd name="connsiteX19" fmla="*/ 2751345 w 8013546"/>
              <a:gd name="connsiteY19" fmla="*/ 6102730 h 6764926"/>
              <a:gd name="connsiteX20" fmla="*/ 2662445 w 8013546"/>
              <a:gd name="connsiteY20" fmla="*/ 6684136 h 6764926"/>
              <a:gd name="connsiteX21" fmla="*/ 2662394 w 8013546"/>
              <a:gd name="connsiteY21" fmla="*/ 6684200 h 6764926"/>
              <a:gd name="connsiteX22" fmla="*/ 2080950 w 8013546"/>
              <a:gd name="connsiteY22" fmla="*/ 6595236 h 6764926"/>
              <a:gd name="connsiteX23" fmla="*/ 2169901 w 8013546"/>
              <a:gd name="connsiteY23" fmla="*/ 6013780 h 6764926"/>
              <a:gd name="connsiteX24" fmla="*/ 2399369 w 8013546"/>
              <a:gd name="connsiteY24" fmla="*/ 5933349 h 6764926"/>
              <a:gd name="connsiteX25" fmla="*/ 4550863 w 8013546"/>
              <a:gd name="connsiteY25" fmla="*/ 5922205 h 6764926"/>
              <a:gd name="connsiteX26" fmla="*/ 4629863 w 8013546"/>
              <a:gd name="connsiteY26" fmla="*/ 5970015 h 6764926"/>
              <a:gd name="connsiteX27" fmla="*/ 4629977 w 8013546"/>
              <a:gd name="connsiteY27" fmla="*/ 5970168 h 6764926"/>
              <a:gd name="connsiteX28" fmla="*/ 4603955 w 8013546"/>
              <a:gd name="connsiteY28" fmla="*/ 6138798 h 6764926"/>
              <a:gd name="connsiteX29" fmla="*/ 4435439 w 8013546"/>
              <a:gd name="connsiteY29" fmla="*/ 6112928 h 6764926"/>
              <a:gd name="connsiteX30" fmla="*/ 4461194 w 8013546"/>
              <a:gd name="connsiteY30" fmla="*/ 5944260 h 6764926"/>
              <a:gd name="connsiteX31" fmla="*/ 4550863 w 8013546"/>
              <a:gd name="connsiteY31" fmla="*/ 5922205 h 6764926"/>
              <a:gd name="connsiteX32" fmla="*/ 7361165 w 8013546"/>
              <a:gd name="connsiteY32" fmla="*/ 5919371 h 6764926"/>
              <a:gd name="connsiteX33" fmla="*/ 7545909 w 8013546"/>
              <a:gd name="connsiteY33" fmla="*/ 6008306 h 6764926"/>
              <a:gd name="connsiteX34" fmla="*/ 7499173 w 8013546"/>
              <a:gd name="connsiteY34" fmla="*/ 6313493 h 6764926"/>
              <a:gd name="connsiteX35" fmla="*/ 7193992 w 8013546"/>
              <a:gd name="connsiteY35" fmla="*/ 6266751 h 6764926"/>
              <a:gd name="connsiteX36" fmla="*/ 7240728 w 8013546"/>
              <a:gd name="connsiteY36" fmla="*/ 5961570 h 6764926"/>
              <a:gd name="connsiteX37" fmla="*/ 7361165 w 8013546"/>
              <a:gd name="connsiteY37" fmla="*/ 5919371 h 6764926"/>
              <a:gd name="connsiteX38" fmla="*/ 5172406 w 8013546"/>
              <a:gd name="connsiteY38" fmla="*/ 5890767 h 6764926"/>
              <a:gd name="connsiteX39" fmla="*/ 5223206 w 8013546"/>
              <a:gd name="connsiteY39" fmla="*/ 5941567 h 6764926"/>
              <a:gd name="connsiteX40" fmla="*/ 5172406 w 8013546"/>
              <a:gd name="connsiteY40" fmla="*/ 5992367 h 6764926"/>
              <a:gd name="connsiteX41" fmla="*/ 5121606 w 8013546"/>
              <a:gd name="connsiteY41" fmla="*/ 5941567 h 6764926"/>
              <a:gd name="connsiteX42" fmla="*/ 5172406 w 8013546"/>
              <a:gd name="connsiteY42" fmla="*/ 5890767 h 6764926"/>
              <a:gd name="connsiteX43" fmla="*/ 2964579 w 8013546"/>
              <a:gd name="connsiteY43" fmla="*/ 5877305 h 6764926"/>
              <a:gd name="connsiteX44" fmla="*/ 3085229 w 8013546"/>
              <a:gd name="connsiteY44" fmla="*/ 5997955 h 6764926"/>
              <a:gd name="connsiteX45" fmla="*/ 2964579 w 8013546"/>
              <a:gd name="connsiteY45" fmla="*/ 6118605 h 6764926"/>
              <a:gd name="connsiteX46" fmla="*/ 2843929 w 8013546"/>
              <a:gd name="connsiteY46" fmla="*/ 5997955 h 6764926"/>
              <a:gd name="connsiteX47" fmla="*/ 2964579 w 8013546"/>
              <a:gd name="connsiteY47" fmla="*/ 5877305 h 6764926"/>
              <a:gd name="connsiteX48" fmla="*/ 5944821 w 8013546"/>
              <a:gd name="connsiteY48" fmla="*/ 5870257 h 6764926"/>
              <a:gd name="connsiteX49" fmla="*/ 6084521 w 8013546"/>
              <a:gd name="connsiteY49" fmla="*/ 6009957 h 6764926"/>
              <a:gd name="connsiteX50" fmla="*/ 5944821 w 8013546"/>
              <a:gd name="connsiteY50" fmla="*/ 6149657 h 6764926"/>
              <a:gd name="connsiteX51" fmla="*/ 5805121 w 8013546"/>
              <a:gd name="connsiteY51" fmla="*/ 6009957 h 6764926"/>
              <a:gd name="connsiteX52" fmla="*/ 5944821 w 8013546"/>
              <a:gd name="connsiteY52" fmla="*/ 5870257 h 6764926"/>
              <a:gd name="connsiteX53" fmla="*/ 5548097 w 8013546"/>
              <a:gd name="connsiteY53" fmla="*/ 5863794 h 6764926"/>
              <a:gd name="connsiteX54" fmla="*/ 5669358 w 8013546"/>
              <a:gd name="connsiteY54" fmla="*/ 5937249 h 6764926"/>
              <a:gd name="connsiteX55" fmla="*/ 5629677 w 8013546"/>
              <a:gd name="connsiteY55" fmla="*/ 6195955 h 6764926"/>
              <a:gd name="connsiteX56" fmla="*/ 5370717 w 8013546"/>
              <a:gd name="connsiteY56" fmla="*/ 6156458 h 6764926"/>
              <a:gd name="connsiteX57" fmla="*/ 5410214 w 8013546"/>
              <a:gd name="connsiteY57" fmla="*/ 5897498 h 6764926"/>
              <a:gd name="connsiteX58" fmla="*/ 5410405 w 8013546"/>
              <a:gd name="connsiteY58" fmla="*/ 5897562 h 6764926"/>
              <a:gd name="connsiteX59" fmla="*/ 5548097 w 8013546"/>
              <a:gd name="connsiteY59" fmla="*/ 5863794 h 6764926"/>
              <a:gd name="connsiteX60" fmla="*/ 1738079 w 8013546"/>
              <a:gd name="connsiteY60" fmla="*/ 5786501 h 6764926"/>
              <a:gd name="connsiteX61" fmla="*/ 1896829 w 8013546"/>
              <a:gd name="connsiteY61" fmla="*/ 5945251 h 6764926"/>
              <a:gd name="connsiteX62" fmla="*/ 1738079 w 8013546"/>
              <a:gd name="connsiteY62" fmla="*/ 6104001 h 6764926"/>
              <a:gd name="connsiteX63" fmla="*/ 1579329 w 8013546"/>
              <a:gd name="connsiteY63" fmla="*/ 5945251 h 6764926"/>
              <a:gd name="connsiteX64" fmla="*/ 1738079 w 8013546"/>
              <a:gd name="connsiteY64" fmla="*/ 5786501 h 6764926"/>
              <a:gd name="connsiteX65" fmla="*/ 1991502 w 8013546"/>
              <a:gd name="connsiteY65" fmla="*/ 5776976 h 6764926"/>
              <a:gd name="connsiteX66" fmla="*/ 2042302 w 8013546"/>
              <a:gd name="connsiteY66" fmla="*/ 5827776 h 6764926"/>
              <a:gd name="connsiteX67" fmla="*/ 1991502 w 8013546"/>
              <a:gd name="connsiteY67" fmla="*/ 5878576 h 6764926"/>
              <a:gd name="connsiteX68" fmla="*/ 1940702 w 8013546"/>
              <a:gd name="connsiteY68" fmla="*/ 5827776 h 6764926"/>
              <a:gd name="connsiteX69" fmla="*/ 1991502 w 8013546"/>
              <a:gd name="connsiteY69" fmla="*/ 5776976 h 6764926"/>
              <a:gd name="connsiteX70" fmla="*/ 3104530 w 8013546"/>
              <a:gd name="connsiteY70" fmla="*/ 5747321 h 6764926"/>
              <a:gd name="connsiteX71" fmla="*/ 3155330 w 8013546"/>
              <a:gd name="connsiteY71" fmla="*/ 5798121 h 6764926"/>
              <a:gd name="connsiteX72" fmla="*/ 3104530 w 8013546"/>
              <a:gd name="connsiteY72" fmla="*/ 5848921 h 6764926"/>
              <a:gd name="connsiteX73" fmla="*/ 3053730 w 8013546"/>
              <a:gd name="connsiteY73" fmla="*/ 5798121 h 6764926"/>
              <a:gd name="connsiteX74" fmla="*/ 3104530 w 8013546"/>
              <a:gd name="connsiteY74" fmla="*/ 5747321 h 6764926"/>
              <a:gd name="connsiteX75" fmla="*/ 4591128 w 8013546"/>
              <a:gd name="connsiteY75" fmla="*/ 5728652 h 6764926"/>
              <a:gd name="connsiteX76" fmla="*/ 4660597 w 8013546"/>
              <a:gd name="connsiteY76" fmla="*/ 5798057 h 6764926"/>
              <a:gd name="connsiteX77" fmla="*/ 4660597 w 8013546"/>
              <a:gd name="connsiteY77" fmla="*/ 5798121 h 6764926"/>
              <a:gd name="connsiteX78" fmla="*/ 4591128 w 8013546"/>
              <a:gd name="connsiteY78" fmla="*/ 5867590 h 6764926"/>
              <a:gd name="connsiteX79" fmla="*/ 4521659 w 8013546"/>
              <a:gd name="connsiteY79" fmla="*/ 5798121 h 6764926"/>
              <a:gd name="connsiteX80" fmla="*/ 4591128 w 8013546"/>
              <a:gd name="connsiteY80" fmla="*/ 5728652 h 6764926"/>
              <a:gd name="connsiteX81" fmla="*/ 2735978 w 8013546"/>
              <a:gd name="connsiteY81" fmla="*/ 5669470 h 6764926"/>
              <a:gd name="connsiteX82" fmla="*/ 2736041 w 8013546"/>
              <a:gd name="connsiteY82" fmla="*/ 5669470 h 6764926"/>
              <a:gd name="connsiteX83" fmla="*/ 2835292 w 8013546"/>
              <a:gd name="connsiteY83" fmla="*/ 5768721 h 6764926"/>
              <a:gd name="connsiteX84" fmla="*/ 2835292 w 8013546"/>
              <a:gd name="connsiteY84" fmla="*/ 5768784 h 6764926"/>
              <a:gd name="connsiteX85" fmla="*/ 2735978 w 8013546"/>
              <a:gd name="connsiteY85" fmla="*/ 5868098 h 6764926"/>
              <a:gd name="connsiteX86" fmla="*/ 2636664 w 8013546"/>
              <a:gd name="connsiteY86" fmla="*/ 5768784 h 6764926"/>
              <a:gd name="connsiteX87" fmla="*/ 2735978 w 8013546"/>
              <a:gd name="connsiteY87" fmla="*/ 5669470 h 6764926"/>
              <a:gd name="connsiteX88" fmla="*/ 5427924 w 8013546"/>
              <a:gd name="connsiteY88" fmla="*/ 5650235 h 6764926"/>
              <a:gd name="connsiteX89" fmla="*/ 5492891 w 8013546"/>
              <a:gd name="connsiteY89" fmla="*/ 5689599 h 6764926"/>
              <a:gd name="connsiteX90" fmla="*/ 5492897 w 8013546"/>
              <a:gd name="connsiteY90" fmla="*/ 5689606 h 6764926"/>
              <a:gd name="connsiteX91" fmla="*/ 5471618 w 8013546"/>
              <a:gd name="connsiteY91" fmla="*/ 5828347 h 6764926"/>
              <a:gd name="connsiteX92" fmla="*/ 5332884 w 8013546"/>
              <a:gd name="connsiteY92" fmla="*/ 5807074 h 6764926"/>
              <a:gd name="connsiteX93" fmla="*/ 5354150 w 8013546"/>
              <a:gd name="connsiteY93" fmla="*/ 5668333 h 6764926"/>
              <a:gd name="connsiteX94" fmla="*/ 5427924 w 8013546"/>
              <a:gd name="connsiteY94" fmla="*/ 5650235 h 6764926"/>
              <a:gd name="connsiteX95" fmla="*/ 1560909 w 8013546"/>
              <a:gd name="connsiteY95" fmla="*/ 5633529 h 6764926"/>
              <a:gd name="connsiteX96" fmla="*/ 1611709 w 8013546"/>
              <a:gd name="connsiteY96" fmla="*/ 5684329 h 6764926"/>
              <a:gd name="connsiteX97" fmla="*/ 1560909 w 8013546"/>
              <a:gd name="connsiteY97" fmla="*/ 5735129 h 6764926"/>
              <a:gd name="connsiteX98" fmla="*/ 1510109 w 8013546"/>
              <a:gd name="connsiteY98" fmla="*/ 5684329 h 6764926"/>
              <a:gd name="connsiteX99" fmla="*/ 1560909 w 8013546"/>
              <a:gd name="connsiteY99" fmla="*/ 5633529 h 6764926"/>
              <a:gd name="connsiteX100" fmla="*/ 5597856 w 8013546"/>
              <a:gd name="connsiteY100" fmla="*/ 5564251 h 6764926"/>
              <a:gd name="connsiteX101" fmla="*/ 5648656 w 8013546"/>
              <a:gd name="connsiteY101" fmla="*/ 5615051 h 6764926"/>
              <a:gd name="connsiteX102" fmla="*/ 5597856 w 8013546"/>
              <a:gd name="connsiteY102" fmla="*/ 5665851 h 6764926"/>
              <a:gd name="connsiteX103" fmla="*/ 5547056 w 8013546"/>
              <a:gd name="connsiteY103" fmla="*/ 5615051 h 6764926"/>
              <a:gd name="connsiteX104" fmla="*/ 5597856 w 8013546"/>
              <a:gd name="connsiteY104" fmla="*/ 5564251 h 6764926"/>
              <a:gd name="connsiteX105" fmla="*/ 2958609 w 8013546"/>
              <a:gd name="connsiteY105" fmla="*/ 5500941 h 6764926"/>
              <a:gd name="connsiteX106" fmla="*/ 2958672 w 8013546"/>
              <a:gd name="connsiteY106" fmla="*/ 5500941 h 6764926"/>
              <a:gd name="connsiteX107" fmla="*/ 3057923 w 8013546"/>
              <a:gd name="connsiteY107" fmla="*/ 5600192 h 6764926"/>
              <a:gd name="connsiteX108" fmla="*/ 3057923 w 8013546"/>
              <a:gd name="connsiteY108" fmla="*/ 5600255 h 6764926"/>
              <a:gd name="connsiteX109" fmla="*/ 2958609 w 8013546"/>
              <a:gd name="connsiteY109" fmla="*/ 5699569 h 6764926"/>
              <a:gd name="connsiteX110" fmla="*/ 2859295 w 8013546"/>
              <a:gd name="connsiteY110" fmla="*/ 5600255 h 6764926"/>
              <a:gd name="connsiteX111" fmla="*/ 2958609 w 8013546"/>
              <a:gd name="connsiteY111" fmla="*/ 5500941 h 6764926"/>
              <a:gd name="connsiteX112" fmla="*/ 4953029 w 8013546"/>
              <a:gd name="connsiteY112" fmla="*/ 5498856 h 6764926"/>
              <a:gd name="connsiteX113" fmla="*/ 5077728 w 8013546"/>
              <a:gd name="connsiteY113" fmla="*/ 5574410 h 6764926"/>
              <a:gd name="connsiteX114" fmla="*/ 5077747 w 8013546"/>
              <a:gd name="connsiteY114" fmla="*/ 5574436 h 6764926"/>
              <a:gd name="connsiteX115" fmla="*/ 5036898 w 8013546"/>
              <a:gd name="connsiteY115" fmla="*/ 5840729 h 6764926"/>
              <a:gd name="connsiteX116" fmla="*/ 4770623 w 8013546"/>
              <a:gd name="connsiteY116" fmla="*/ 5799905 h 6764926"/>
              <a:gd name="connsiteX117" fmla="*/ 4811428 w 8013546"/>
              <a:gd name="connsiteY117" fmla="*/ 5533605 h 6764926"/>
              <a:gd name="connsiteX118" fmla="*/ 4953029 w 8013546"/>
              <a:gd name="connsiteY118" fmla="*/ 5498856 h 6764926"/>
              <a:gd name="connsiteX119" fmla="*/ 6031688 w 8013546"/>
              <a:gd name="connsiteY119" fmla="*/ 5443791 h 6764926"/>
              <a:gd name="connsiteX120" fmla="*/ 6190438 w 8013546"/>
              <a:gd name="connsiteY120" fmla="*/ 5602541 h 6764926"/>
              <a:gd name="connsiteX121" fmla="*/ 6031688 w 8013546"/>
              <a:gd name="connsiteY121" fmla="*/ 5761291 h 6764926"/>
              <a:gd name="connsiteX122" fmla="*/ 5872938 w 8013546"/>
              <a:gd name="connsiteY122" fmla="*/ 5602541 h 6764926"/>
              <a:gd name="connsiteX123" fmla="*/ 6031688 w 8013546"/>
              <a:gd name="connsiteY123" fmla="*/ 5443791 h 6764926"/>
              <a:gd name="connsiteX124" fmla="*/ 6243461 w 8013546"/>
              <a:gd name="connsiteY124" fmla="*/ 5352668 h 6764926"/>
              <a:gd name="connsiteX125" fmla="*/ 6243525 w 8013546"/>
              <a:gd name="connsiteY125" fmla="*/ 5352668 h 6764926"/>
              <a:gd name="connsiteX126" fmla="*/ 6312867 w 8013546"/>
              <a:gd name="connsiteY126" fmla="*/ 5422137 h 6764926"/>
              <a:gd name="connsiteX127" fmla="*/ 6312867 w 8013546"/>
              <a:gd name="connsiteY127" fmla="*/ 5422201 h 6764926"/>
              <a:gd name="connsiteX128" fmla="*/ 6243334 w 8013546"/>
              <a:gd name="connsiteY128" fmla="*/ 5491606 h 6764926"/>
              <a:gd name="connsiteX129" fmla="*/ 6173929 w 8013546"/>
              <a:gd name="connsiteY129" fmla="*/ 5422073 h 6764926"/>
              <a:gd name="connsiteX130" fmla="*/ 6243461 w 8013546"/>
              <a:gd name="connsiteY130" fmla="*/ 5352668 h 6764926"/>
              <a:gd name="connsiteX131" fmla="*/ 4706781 w 8013546"/>
              <a:gd name="connsiteY131" fmla="*/ 5329386 h 6764926"/>
              <a:gd name="connsiteX132" fmla="*/ 4754958 w 8013546"/>
              <a:gd name="connsiteY132" fmla="*/ 5358574 h 6764926"/>
              <a:gd name="connsiteX133" fmla="*/ 4755021 w 8013546"/>
              <a:gd name="connsiteY133" fmla="*/ 5358662 h 6764926"/>
              <a:gd name="connsiteX134" fmla="*/ 4739210 w 8013546"/>
              <a:gd name="connsiteY134" fmla="*/ 5461444 h 6764926"/>
              <a:gd name="connsiteX135" fmla="*/ 4739197 w 8013546"/>
              <a:gd name="connsiteY135" fmla="*/ 5461457 h 6764926"/>
              <a:gd name="connsiteX136" fmla="*/ 4636314 w 8013546"/>
              <a:gd name="connsiteY136" fmla="*/ 5445689 h 6764926"/>
              <a:gd name="connsiteX137" fmla="*/ 4652075 w 8013546"/>
              <a:gd name="connsiteY137" fmla="*/ 5342813 h 6764926"/>
              <a:gd name="connsiteX138" fmla="*/ 4706781 w 8013546"/>
              <a:gd name="connsiteY138" fmla="*/ 5329386 h 6764926"/>
              <a:gd name="connsiteX139" fmla="*/ 4583508 w 8013546"/>
              <a:gd name="connsiteY139" fmla="*/ 5138801 h 6764926"/>
              <a:gd name="connsiteX140" fmla="*/ 4634308 w 8013546"/>
              <a:gd name="connsiteY140" fmla="*/ 5189601 h 6764926"/>
              <a:gd name="connsiteX141" fmla="*/ 4583508 w 8013546"/>
              <a:gd name="connsiteY141" fmla="*/ 5240401 h 6764926"/>
              <a:gd name="connsiteX142" fmla="*/ 4532708 w 8013546"/>
              <a:gd name="connsiteY142" fmla="*/ 5189601 h 6764926"/>
              <a:gd name="connsiteX143" fmla="*/ 4583508 w 8013546"/>
              <a:gd name="connsiteY143" fmla="*/ 5138801 h 6764926"/>
              <a:gd name="connsiteX144" fmla="*/ 6841334 w 8013546"/>
              <a:gd name="connsiteY144" fmla="*/ 4965463 h 6764926"/>
              <a:gd name="connsiteX145" fmla="*/ 7267526 w 8013546"/>
              <a:gd name="connsiteY145" fmla="*/ 5170677 h 6764926"/>
              <a:gd name="connsiteX146" fmla="*/ 7159576 w 8013546"/>
              <a:gd name="connsiteY146" fmla="*/ 5874828 h 6764926"/>
              <a:gd name="connsiteX147" fmla="*/ 6455551 w 8013546"/>
              <a:gd name="connsiteY147" fmla="*/ 5766897 h 6764926"/>
              <a:gd name="connsiteX148" fmla="*/ 6563437 w 8013546"/>
              <a:gd name="connsiteY148" fmla="*/ 5062803 h 6764926"/>
              <a:gd name="connsiteX149" fmla="*/ 6841334 w 8013546"/>
              <a:gd name="connsiteY149" fmla="*/ 4965463 h 6764926"/>
              <a:gd name="connsiteX150" fmla="*/ 6612015 w 8013546"/>
              <a:gd name="connsiteY150" fmla="*/ 4866703 h 6764926"/>
              <a:gd name="connsiteX151" fmla="*/ 6662815 w 8013546"/>
              <a:gd name="connsiteY151" fmla="*/ 4917503 h 6764926"/>
              <a:gd name="connsiteX152" fmla="*/ 6612015 w 8013546"/>
              <a:gd name="connsiteY152" fmla="*/ 4968303 h 6764926"/>
              <a:gd name="connsiteX153" fmla="*/ 6561215 w 8013546"/>
              <a:gd name="connsiteY153" fmla="*/ 4917503 h 6764926"/>
              <a:gd name="connsiteX154" fmla="*/ 6612015 w 8013546"/>
              <a:gd name="connsiteY154" fmla="*/ 4866703 h 6764926"/>
              <a:gd name="connsiteX155" fmla="*/ 7259651 w 8013546"/>
              <a:gd name="connsiteY155" fmla="*/ 4862893 h 6764926"/>
              <a:gd name="connsiteX156" fmla="*/ 7259715 w 8013546"/>
              <a:gd name="connsiteY156" fmla="*/ 4862893 h 6764926"/>
              <a:gd name="connsiteX157" fmla="*/ 7358901 w 8013546"/>
              <a:gd name="connsiteY157" fmla="*/ 4962207 h 6764926"/>
              <a:gd name="connsiteX158" fmla="*/ 7358901 w 8013546"/>
              <a:gd name="connsiteY158" fmla="*/ 4962271 h 6764926"/>
              <a:gd name="connsiteX159" fmla="*/ 7259525 w 8013546"/>
              <a:gd name="connsiteY159" fmla="*/ 5061521 h 6764926"/>
              <a:gd name="connsiteX160" fmla="*/ 7160274 w 8013546"/>
              <a:gd name="connsiteY160" fmla="*/ 4962144 h 6764926"/>
              <a:gd name="connsiteX161" fmla="*/ 7259651 w 8013546"/>
              <a:gd name="connsiteY161" fmla="*/ 4862893 h 6764926"/>
              <a:gd name="connsiteX162" fmla="*/ 3811811 w 8013546"/>
              <a:gd name="connsiteY162" fmla="*/ 4713816 h 6764926"/>
              <a:gd name="connsiteX163" fmla="*/ 4409327 w 8013546"/>
              <a:gd name="connsiteY163" fmla="*/ 5001577 h 6764926"/>
              <a:gd name="connsiteX164" fmla="*/ 4409410 w 8013546"/>
              <a:gd name="connsiteY164" fmla="*/ 5001685 h 6764926"/>
              <a:gd name="connsiteX165" fmla="*/ 4258007 w 8013546"/>
              <a:gd name="connsiteY165" fmla="*/ 5988748 h 6764926"/>
              <a:gd name="connsiteX166" fmla="*/ 3270855 w 8013546"/>
              <a:gd name="connsiteY166" fmla="*/ 5837427 h 6764926"/>
              <a:gd name="connsiteX167" fmla="*/ 3422171 w 8013546"/>
              <a:gd name="connsiteY167" fmla="*/ 4850262 h 6764926"/>
              <a:gd name="connsiteX168" fmla="*/ 3811811 w 8013546"/>
              <a:gd name="connsiteY168" fmla="*/ 4713816 h 6764926"/>
              <a:gd name="connsiteX169" fmla="*/ 4316807 w 8013546"/>
              <a:gd name="connsiteY169" fmla="*/ 4689792 h 6764926"/>
              <a:gd name="connsiteX170" fmla="*/ 4386213 w 8013546"/>
              <a:gd name="connsiteY170" fmla="*/ 4759197 h 6764926"/>
              <a:gd name="connsiteX171" fmla="*/ 4316807 w 8013546"/>
              <a:gd name="connsiteY171" fmla="*/ 4828603 h 6764926"/>
              <a:gd name="connsiteX172" fmla="*/ 4247402 w 8013546"/>
              <a:gd name="connsiteY172" fmla="*/ 4759197 h 6764926"/>
              <a:gd name="connsiteX173" fmla="*/ 4316807 w 8013546"/>
              <a:gd name="connsiteY173" fmla="*/ 4689792 h 6764926"/>
              <a:gd name="connsiteX174" fmla="*/ 3346635 w 8013546"/>
              <a:gd name="connsiteY174" fmla="*/ 4649967 h 6764926"/>
              <a:gd name="connsiteX175" fmla="*/ 3394791 w 8013546"/>
              <a:gd name="connsiteY175" fmla="*/ 4679188 h 6764926"/>
              <a:gd name="connsiteX176" fmla="*/ 3394804 w 8013546"/>
              <a:gd name="connsiteY176" fmla="*/ 4679207 h 6764926"/>
              <a:gd name="connsiteX177" fmla="*/ 3379044 w 8013546"/>
              <a:gd name="connsiteY177" fmla="*/ 4781994 h 6764926"/>
              <a:gd name="connsiteX178" fmla="*/ 3378955 w 8013546"/>
              <a:gd name="connsiteY178" fmla="*/ 4782058 h 6764926"/>
              <a:gd name="connsiteX179" fmla="*/ 3276091 w 8013546"/>
              <a:gd name="connsiteY179" fmla="*/ 4766221 h 6764926"/>
              <a:gd name="connsiteX180" fmla="*/ 3291921 w 8013546"/>
              <a:gd name="connsiteY180" fmla="*/ 4663351 h 6764926"/>
              <a:gd name="connsiteX181" fmla="*/ 3346635 w 8013546"/>
              <a:gd name="connsiteY181" fmla="*/ 4649967 h 6764926"/>
              <a:gd name="connsiteX182" fmla="*/ 3965336 w 8013546"/>
              <a:gd name="connsiteY182" fmla="*/ 4564951 h 6764926"/>
              <a:gd name="connsiteX183" fmla="*/ 4016135 w 8013546"/>
              <a:gd name="connsiteY183" fmla="*/ 4615751 h 6764926"/>
              <a:gd name="connsiteX184" fmla="*/ 3965336 w 8013546"/>
              <a:gd name="connsiteY184" fmla="*/ 4666551 h 6764926"/>
              <a:gd name="connsiteX185" fmla="*/ 3914536 w 8013546"/>
              <a:gd name="connsiteY185" fmla="*/ 4615751 h 6764926"/>
              <a:gd name="connsiteX186" fmla="*/ 3965336 w 8013546"/>
              <a:gd name="connsiteY186" fmla="*/ 4564951 h 6764926"/>
              <a:gd name="connsiteX187" fmla="*/ 3497659 w 8013546"/>
              <a:gd name="connsiteY187" fmla="*/ 4551235 h 6764926"/>
              <a:gd name="connsiteX188" fmla="*/ 3567128 w 8013546"/>
              <a:gd name="connsiteY188" fmla="*/ 4620704 h 6764926"/>
              <a:gd name="connsiteX189" fmla="*/ 3497659 w 8013546"/>
              <a:gd name="connsiteY189" fmla="*/ 4690173 h 6764926"/>
              <a:gd name="connsiteX190" fmla="*/ 3428190 w 8013546"/>
              <a:gd name="connsiteY190" fmla="*/ 4620704 h 6764926"/>
              <a:gd name="connsiteX191" fmla="*/ 3497659 w 8013546"/>
              <a:gd name="connsiteY191" fmla="*/ 4551235 h 6764926"/>
              <a:gd name="connsiteX192" fmla="*/ 4209851 w 8013546"/>
              <a:gd name="connsiteY192" fmla="*/ 4548621 h 6764926"/>
              <a:gd name="connsiteX193" fmla="*/ 4258006 w 8013546"/>
              <a:gd name="connsiteY193" fmla="*/ 4577842 h 6764926"/>
              <a:gd name="connsiteX194" fmla="*/ 4242259 w 8013546"/>
              <a:gd name="connsiteY194" fmla="*/ 4680648 h 6764926"/>
              <a:gd name="connsiteX195" fmla="*/ 4242169 w 8013546"/>
              <a:gd name="connsiteY195" fmla="*/ 4680712 h 6764926"/>
              <a:gd name="connsiteX196" fmla="*/ 4139306 w 8013546"/>
              <a:gd name="connsiteY196" fmla="*/ 4664875 h 6764926"/>
              <a:gd name="connsiteX197" fmla="*/ 4155136 w 8013546"/>
              <a:gd name="connsiteY197" fmla="*/ 4562005 h 6764926"/>
              <a:gd name="connsiteX198" fmla="*/ 4209851 w 8013546"/>
              <a:gd name="connsiteY198" fmla="*/ 4548621 h 6764926"/>
              <a:gd name="connsiteX199" fmla="*/ 7750070 w 8013546"/>
              <a:gd name="connsiteY199" fmla="*/ 4019701 h 6764926"/>
              <a:gd name="connsiteX200" fmla="*/ 7841565 w 8013546"/>
              <a:gd name="connsiteY200" fmla="*/ 4075049 h 6764926"/>
              <a:gd name="connsiteX201" fmla="*/ 7841629 w 8013546"/>
              <a:gd name="connsiteY201" fmla="*/ 4075163 h 6764926"/>
              <a:gd name="connsiteX202" fmla="*/ 7811657 w 8013546"/>
              <a:gd name="connsiteY202" fmla="*/ 4270438 h 6764926"/>
              <a:gd name="connsiteX203" fmla="*/ 7616458 w 8013546"/>
              <a:gd name="connsiteY203" fmla="*/ 4240561 h 6764926"/>
              <a:gd name="connsiteX204" fmla="*/ 7646239 w 8013546"/>
              <a:gd name="connsiteY204" fmla="*/ 4045254 h 6764926"/>
              <a:gd name="connsiteX205" fmla="*/ 7750070 w 8013546"/>
              <a:gd name="connsiteY205" fmla="*/ 4019701 h 6764926"/>
              <a:gd name="connsiteX206" fmla="*/ 1132176 w 8013546"/>
              <a:gd name="connsiteY206" fmla="*/ 3902108 h 6764926"/>
              <a:gd name="connsiteX207" fmla="*/ 1223664 w 8013546"/>
              <a:gd name="connsiteY207" fmla="*/ 3957446 h 6764926"/>
              <a:gd name="connsiteX208" fmla="*/ 1223664 w 8013546"/>
              <a:gd name="connsiteY208" fmla="*/ 3957510 h 6764926"/>
              <a:gd name="connsiteX209" fmla="*/ 1223753 w 8013546"/>
              <a:gd name="connsiteY209" fmla="*/ 3957637 h 6764926"/>
              <a:gd name="connsiteX210" fmla="*/ 1193692 w 8013546"/>
              <a:gd name="connsiteY210" fmla="*/ 4152899 h 6764926"/>
              <a:gd name="connsiteX211" fmla="*/ 998582 w 8013546"/>
              <a:gd name="connsiteY211" fmla="*/ 4122978 h 6764926"/>
              <a:gd name="connsiteX212" fmla="*/ 1028357 w 8013546"/>
              <a:gd name="connsiteY212" fmla="*/ 3927671 h 6764926"/>
              <a:gd name="connsiteX213" fmla="*/ 1132176 w 8013546"/>
              <a:gd name="connsiteY213" fmla="*/ 3902108 h 6764926"/>
              <a:gd name="connsiteX214" fmla="*/ 6909538 w 8013546"/>
              <a:gd name="connsiteY214" fmla="*/ 3816165 h 6764926"/>
              <a:gd name="connsiteX215" fmla="*/ 6996190 w 8013546"/>
              <a:gd name="connsiteY215" fmla="*/ 3827576 h 6764926"/>
              <a:gd name="connsiteX216" fmla="*/ 7396050 w 8013546"/>
              <a:gd name="connsiteY216" fmla="*/ 4450212 h 6764926"/>
              <a:gd name="connsiteX217" fmla="*/ 6773432 w 8013546"/>
              <a:gd name="connsiteY217" fmla="*/ 4850065 h 6764926"/>
              <a:gd name="connsiteX218" fmla="*/ 6701931 w 8013546"/>
              <a:gd name="connsiteY218" fmla="*/ 4829111 h 6764926"/>
              <a:gd name="connsiteX219" fmla="*/ 6650751 w 8013546"/>
              <a:gd name="connsiteY219" fmla="*/ 4805362 h 6764926"/>
              <a:gd name="connsiteX220" fmla="*/ 6722569 w 8013546"/>
              <a:gd name="connsiteY220" fmla="*/ 4367846 h 6764926"/>
              <a:gd name="connsiteX221" fmla="*/ 6625287 w 8013546"/>
              <a:gd name="connsiteY221" fmla="*/ 3884484 h 6764926"/>
              <a:gd name="connsiteX222" fmla="*/ 6656211 w 8013546"/>
              <a:gd name="connsiteY222" fmla="*/ 3868165 h 6764926"/>
              <a:gd name="connsiteX223" fmla="*/ 6909538 w 8013546"/>
              <a:gd name="connsiteY223" fmla="*/ 3816165 h 6764926"/>
              <a:gd name="connsiteX224" fmla="*/ 1325960 w 8013546"/>
              <a:gd name="connsiteY224" fmla="*/ 3729863 h 6764926"/>
              <a:gd name="connsiteX225" fmla="*/ 1326087 w 8013546"/>
              <a:gd name="connsiteY225" fmla="*/ 3729863 h 6764926"/>
              <a:gd name="connsiteX226" fmla="*/ 1425401 w 8013546"/>
              <a:gd name="connsiteY226" fmla="*/ 3829050 h 6764926"/>
              <a:gd name="connsiteX227" fmla="*/ 1326214 w 8013546"/>
              <a:gd name="connsiteY227" fmla="*/ 3928491 h 6764926"/>
              <a:gd name="connsiteX228" fmla="*/ 1226773 w 8013546"/>
              <a:gd name="connsiteY228" fmla="*/ 3829304 h 6764926"/>
              <a:gd name="connsiteX229" fmla="*/ 1325960 w 8013546"/>
              <a:gd name="connsiteY229" fmla="*/ 3729863 h 6764926"/>
              <a:gd name="connsiteX230" fmla="*/ 1983952 w 8013546"/>
              <a:gd name="connsiteY230" fmla="*/ 3713670 h 6764926"/>
              <a:gd name="connsiteX231" fmla="*/ 2457978 w 8013546"/>
              <a:gd name="connsiteY231" fmla="*/ 4177220 h 6764926"/>
              <a:gd name="connsiteX232" fmla="*/ 3160734 w 8013546"/>
              <a:gd name="connsiteY232" fmla="*/ 4536566 h 6764926"/>
              <a:gd name="connsiteX233" fmla="*/ 3165496 w 8013546"/>
              <a:gd name="connsiteY233" fmla="*/ 4566665 h 6764926"/>
              <a:gd name="connsiteX234" fmla="*/ 2356803 w 8013546"/>
              <a:gd name="connsiteY234" fmla="*/ 5698985 h 6764926"/>
              <a:gd name="connsiteX235" fmla="*/ 1178487 w 8013546"/>
              <a:gd name="connsiteY235" fmla="*/ 4897957 h 6764926"/>
              <a:gd name="connsiteX236" fmla="*/ 1979507 w 8013546"/>
              <a:gd name="connsiteY236" fmla="*/ 3719639 h 6764926"/>
              <a:gd name="connsiteX237" fmla="*/ 1983952 w 8013546"/>
              <a:gd name="connsiteY237" fmla="*/ 3713670 h 6764926"/>
              <a:gd name="connsiteX238" fmla="*/ 6772607 w 8013546"/>
              <a:gd name="connsiteY238" fmla="*/ 3660775 h 6764926"/>
              <a:gd name="connsiteX239" fmla="*/ 6842076 w 8013546"/>
              <a:gd name="connsiteY239" fmla="*/ 3730244 h 6764926"/>
              <a:gd name="connsiteX240" fmla="*/ 6772607 w 8013546"/>
              <a:gd name="connsiteY240" fmla="*/ 3799713 h 6764926"/>
              <a:gd name="connsiteX241" fmla="*/ 6703138 w 8013546"/>
              <a:gd name="connsiteY241" fmla="*/ 3730244 h 6764926"/>
              <a:gd name="connsiteX242" fmla="*/ 6772607 w 8013546"/>
              <a:gd name="connsiteY242" fmla="*/ 3660775 h 6764926"/>
              <a:gd name="connsiteX243" fmla="*/ 1516458 w 8013546"/>
              <a:gd name="connsiteY243" fmla="*/ 3655821 h 6764926"/>
              <a:gd name="connsiteX244" fmla="*/ 1516840 w 8013546"/>
              <a:gd name="connsiteY244" fmla="*/ 3655821 h 6764926"/>
              <a:gd name="connsiteX245" fmla="*/ 1586308 w 8013546"/>
              <a:gd name="connsiteY245" fmla="*/ 3725290 h 6764926"/>
              <a:gd name="connsiteX246" fmla="*/ 1517220 w 8013546"/>
              <a:gd name="connsiteY246" fmla="*/ 3794759 h 6764926"/>
              <a:gd name="connsiteX247" fmla="*/ 1447371 w 8013546"/>
              <a:gd name="connsiteY247" fmla="*/ 3725671 h 6764926"/>
              <a:gd name="connsiteX248" fmla="*/ 1516458 w 8013546"/>
              <a:gd name="connsiteY248" fmla="*/ 3655821 h 6764926"/>
              <a:gd name="connsiteX249" fmla="*/ 6990158 w 8013546"/>
              <a:gd name="connsiteY249" fmla="*/ 3611308 h 6764926"/>
              <a:gd name="connsiteX250" fmla="*/ 6990666 w 8013546"/>
              <a:gd name="connsiteY250" fmla="*/ 3611308 h 6764926"/>
              <a:gd name="connsiteX251" fmla="*/ 7060008 w 8013546"/>
              <a:gd name="connsiteY251" fmla="*/ 3680777 h 6764926"/>
              <a:gd name="connsiteX252" fmla="*/ 6990920 w 8013546"/>
              <a:gd name="connsiteY252" fmla="*/ 3750246 h 6764926"/>
              <a:gd name="connsiteX253" fmla="*/ 6921070 w 8013546"/>
              <a:gd name="connsiteY253" fmla="*/ 3681158 h 6764926"/>
              <a:gd name="connsiteX254" fmla="*/ 6990158 w 8013546"/>
              <a:gd name="connsiteY254" fmla="*/ 3611308 h 6764926"/>
              <a:gd name="connsiteX255" fmla="*/ 1199975 w 8013546"/>
              <a:gd name="connsiteY255" fmla="*/ 3571747 h 6764926"/>
              <a:gd name="connsiteX256" fmla="*/ 1269380 w 8013546"/>
              <a:gd name="connsiteY256" fmla="*/ 3641152 h 6764926"/>
              <a:gd name="connsiteX257" fmla="*/ 1269380 w 8013546"/>
              <a:gd name="connsiteY257" fmla="*/ 3641280 h 6764926"/>
              <a:gd name="connsiteX258" fmla="*/ 1199847 w 8013546"/>
              <a:gd name="connsiteY258" fmla="*/ 3710685 h 6764926"/>
              <a:gd name="connsiteX259" fmla="*/ 1130442 w 8013546"/>
              <a:gd name="connsiteY259" fmla="*/ 3641152 h 6764926"/>
              <a:gd name="connsiteX260" fmla="*/ 1199975 w 8013546"/>
              <a:gd name="connsiteY260" fmla="*/ 3571747 h 6764926"/>
              <a:gd name="connsiteX261" fmla="*/ 1129553 w 8013546"/>
              <a:gd name="connsiteY261" fmla="*/ 3450716 h 6764926"/>
              <a:gd name="connsiteX262" fmla="*/ 1180353 w 8013546"/>
              <a:gd name="connsiteY262" fmla="*/ 3501516 h 6764926"/>
              <a:gd name="connsiteX263" fmla="*/ 1129553 w 8013546"/>
              <a:gd name="connsiteY263" fmla="*/ 3552316 h 6764926"/>
              <a:gd name="connsiteX264" fmla="*/ 1078753 w 8013546"/>
              <a:gd name="connsiteY264" fmla="*/ 3501516 h 6764926"/>
              <a:gd name="connsiteX265" fmla="*/ 1129553 w 8013546"/>
              <a:gd name="connsiteY265" fmla="*/ 3450716 h 6764926"/>
              <a:gd name="connsiteX266" fmla="*/ 1386960 w 8013546"/>
              <a:gd name="connsiteY266" fmla="*/ 3432147 h 6764926"/>
              <a:gd name="connsiteX267" fmla="*/ 1451947 w 8013546"/>
              <a:gd name="connsiteY267" fmla="*/ 3471481 h 6764926"/>
              <a:gd name="connsiteX268" fmla="*/ 1452004 w 8013546"/>
              <a:gd name="connsiteY268" fmla="*/ 3471564 h 6764926"/>
              <a:gd name="connsiteX269" fmla="*/ 1430674 w 8013546"/>
              <a:gd name="connsiteY269" fmla="*/ 3610292 h 6764926"/>
              <a:gd name="connsiteX270" fmla="*/ 1292003 w 8013546"/>
              <a:gd name="connsiteY270" fmla="*/ 3589039 h 6764926"/>
              <a:gd name="connsiteX271" fmla="*/ 1313193 w 8013546"/>
              <a:gd name="connsiteY271" fmla="*/ 3450291 h 6764926"/>
              <a:gd name="connsiteX272" fmla="*/ 1386960 w 8013546"/>
              <a:gd name="connsiteY272" fmla="*/ 3432147 h 6764926"/>
              <a:gd name="connsiteX273" fmla="*/ 1710902 w 8013546"/>
              <a:gd name="connsiteY273" fmla="*/ 3423539 h 6764926"/>
              <a:gd name="connsiteX274" fmla="*/ 1847681 w 8013546"/>
              <a:gd name="connsiteY274" fmla="*/ 3560318 h 6764926"/>
              <a:gd name="connsiteX275" fmla="*/ 1710902 w 8013546"/>
              <a:gd name="connsiteY275" fmla="*/ 3697097 h 6764926"/>
              <a:gd name="connsiteX276" fmla="*/ 1574123 w 8013546"/>
              <a:gd name="connsiteY276" fmla="*/ 3560318 h 6764926"/>
              <a:gd name="connsiteX277" fmla="*/ 1710902 w 8013546"/>
              <a:gd name="connsiteY277" fmla="*/ 3423539 h 6764926"/>
              <a:gd name="connsiteX278" fmla="*/ 7462505 w 8013546"/>
              <a:gd name="connsiteY278" fmla="*/ 3400259 h 6764926"/>
              <a:gd name="connsiteX279" fmla="*/ 7694182 w 8013546"/>
              <a:gd name="connsiteY279" fmla="*/ 3511867 h 6764926"/>
              <a:gd name="connsiteX280" fmla="*/ 7635508 w 8013546"/>
              <a:gd name="connsiteY280" fmla="*/ 3894582 h 6764926"/>
              <a:gd name="connsiteX281" fmla="*/ 7635445 w 8013546"/>
              <a:gd name="connsiteY281" fmla="*/ 3894620 h 6764926"/>
              <a:gd name="connsiteX282" fmla="*/ 7252730 w 8013546"/>
              <a:gd name="connsiteY282" fmla="*/ 3835895 h 6764926"/>
              <a:gd name="connsiteX283" fmla="*/ 7311404 w 8013546"/>
              <a:gd name="connsiteY283" fmla="*/ 3453143 h 6764926"/>
              <a:gd name="connsiteX284" fmla="*/ 7462505 w 8013546"/>
              <a:gd name="connsiteY284" fmla="*/ 3400259 h 6764926"/>
              <a:gd name="connsiteX285" fmla="*/ 662507 w 8013546"/>
              <a:gd name="connsiteY285" fmla="*/ 3359270 h 6764926"/>
              <a:gd name="connsiteX286" fmla="*/ 956839 w 8013546"/>
              <a:gd name="connsiteY286" fmla="*/ 3501008 h 6764926"/>
              <a:gd name="connsiteX287" fmla="*/ 956934 w 8013546"/>
              <a:gd name="connsiteY287" fmla="*/ 3501142 h 6764926"/>
              <a:gd name="connsiteX288" fmla="*/ 882290 w 8013546"/>
              <a:gd name="connsiteY288" fmla="*/ 3987291 h 6764926"/>
              <a:gd name="connsiteX289" fmla="*/ 396059 w 8013546"/>
              <a:gd name="connsiteY289" fmla="*/ 3912749 h 6764926"/>
              <a:gd name="connsiteX290" fmla="*/ 470578 w 8013546"/>
              <a:gd name="connsiteY290" fmla="*/ 3426491 h 6764926"/>
              <a:gd name="connsiteX291" fmla="*/ 662507 w 8013546"/>
              <a:gd name="connsiteY291" fmla="*/ 3359270 h 6764926"/>
              <a:gd name="connsiteX292" fmla="*/ 5471095 w 8013546"/>
              <a:gd name="connsiteY292" fmla="*/ 3273266 h 6764926"/>
              <a:gd name="connsiteX293" fmla="*/ 5963744 w 8013546"/>
              <a:gd name="connsiteY293" fmla="*/ 3383216 h 6764926"/>
              <a:gd name="connsiteX294" fmla="*/ 6442343 w 8013546"/>
              <a:gd name="connsiteY294" fmla="*/ 3789552 h 6764926"/>
              <a:gd name="connsiteX295" fmla="*/ 6159089 w 8013546"/>
              <a:gd name="connsiteY295" fmla="*/ 5296642 h 6764926"/>
              <a:gd name="connsiteX296" fmla="*/ 4589527 w 8013546"/>
              <a:gd name="connsiteY296" fmla="*/ 5056091 h 6764926"/>
              <a:gd name="connsiteX297" fmla="*/ 4830078 w 8013546"/>
              <a:gd name="connsiteY297" fmla="*/ 3486530 h 6764926"/>
              <a:gd name="connsiteX298" fmla="*/ 5274578 w 8013546"/>
              <a:gd name="connsiteY298" fmla="*/ 3289998 h 6764926"/>
              <a:gd name="connsiteX299" fmla="*/ 5471095 w 8013546"/>
              <a:gd name="connsiteY299" fmla="*/ 3273266 h 6764926"/>
              <a:gd name="connsiteX300" fmla="*/ 7894961 w 8013546"/>
              <a:gd name="connsiteY300" fmla="*/ 3242565 h 6764926"/>
              <a:gd name="connsiteX301" fmla="*/ 7986409 w 8013546"/>
              <a:gd name="connsiteY301" fmla="*/ 3297936 h 6764926"/>
              <a:gd name="connsiteX302" fmla="*/ 7986473 w 8013546"/>
              <a:gd name="connsiteY302" fmla="*/ 3298063 h 6764926"/>
              <a:gd name="connsiteX303" fmla="*/ 7956438 w 8013546"/>
              <a:gd name="connsiteY303" fmla="*/ 3493325 h 6764926"/>
              <a:gd name="connsiteX304" fmla="*/ 7761239 w 8013546"/>
              <a:gd name="connsiteY304" fmla="*/ 3463385 h 6764926"/>
              <a:gd name="connsiteX305" fmla="*/ 7791083 w 8013546"/>
              <a:gd name="connsiteY305" fmla="*/ 3268091 h 6764926"/>
              <a:gd name="connsiteX306" fmla="*/ 7894961 w 8013546"/>
              <a:gd name="connsiteY306" fmla="*/ 3242565 h 6764926"/>
              <a:gd name="connsiteX307" fmla="*/ 7450533 w 8013546"/>
              <a:gd name="connsiteY307" fmla="*/ 3215576 h 6764926"/>
              <a:gd name="connsiteX308" fmla="*/ 7519939 w 8013546"/>
              <a:gd name="connsiteY308" fmla="*/ 3284981 h 6764926"/>
              <a:gd name="connsiteX309" fmla="*/ 7450533 w 8013546"/>
              <a:gd name="connsiteY309" fmla="*/ 3354387 h 6764926"/>
              <a:gd name="connsiteX310" fmla="*/ 7381127 w 8013546"/>
              <a:gd name="connsiteY310" fmla="*/ 3284981 h 6764926"/>
              <a:gd name="connsiteX311" fmla="*/ 7450533 w 8013546"/>
              <a:gd name="connsiteY311" fmla="*/ 3215576 h 6764926"/>
              <a:gd name="connsiteX312" fmla="*/ 7727583 w 8013546"/>
              <a:gd name="connsiteY312" fmla="*/ 3047366 h 6764926"/>
              <a:gd name="connsiteX313" fmla="*/ 7796989 w 8013546"/>
              <a:gd name="connsiteY313" fmla="*/ 3116772 h 6764926"/>
              <a:gd name="connsiteX314" fmla="*/ 7796989 w 8013546"/>
              <a:gd name="connsiteY314" fmla="*/ 3116900 h 6764926"/>
              <a:gd name="connsiteX315" fmla="*/ 7727456 w 8013546"/>
              <a:gd name="connsiteY315" fmla="*/ 3186302 h 6764926"/>
              <a:gd name="connsiteX316" fmla="*/ 7658051 w 8013546"/>
              <a:gd name="connsiteY316" fmla="*/ 3116772 h 6764926"/>
              <a:gd name="connsiteX317" fmla="*/ 7727583 w 8013546"/>
              <a:gd name="connsiteY317" fmla="*/ 3047366 h 6764926"/>
              <a:gd name="connsiteX318" fmla="*/ 1923627 w 8013546"/>
              <a:gd name="connsiteY318" fmla="*/ 1451109 h 6764926"/>
              <a:gd name="connsiteX319" fmla="*/ 2253065 w 8013546"/>
              <a:gd name="connsiteY319" fmla="*/ 2319661 h 6764926"/>
              <a:gd name="connsiteX320" fmla="*/ 1844824 w 8013546"/>
              <a:gd name="connsiteY320" fmla="*/ 3120899 h 6764926"/>
              <a:gd name="connsiteX321" fmla="*/ 1685501 w 8013546"/>
              <a:gd name="connsiteY321" fmla="*/ 2261178 h 6764926"/>
              <a:gd name="connsiteX322" fmla="*/ 1923627 w 8013546"/>
              <a:gd name="connsiteY322" fmla="*/ 1451109 h 6764926"/>
              <a:gd name="connsiteX323" fmla="*/ 5681168 w 8013546"/>
              <a:gd name="connsiteY323" fmla="*/ 1352557 h 6764926"/>
              <a:gd name="connsiteX324" fmla="*/ 5964759 w 8013546"/>
              <a:gd name="connsiteY324" fmla="*/ 2331854 h 6764926"/>
              <a:gd name="connsiteX325" fmla="*/ 5786705 w 8013546"/>
              <a:gd name="connsiteY325" fmla="*/ 3195955 h 6764926"/>
              <a:gd name="connsiteX326" fmla="*/ 5541341 w 8013546"/>
              <a:gd name="connsiteY326" fmla="*/ 3166047 h 6764926"/>
              <a:gd name="connsiteX327" fmla="*/ 5303470 w 8013546"/>
              <a:gd name="connsiteY327" fmla="*/ 3172397 h 6764926"/>
              <a:gd name="connsiteX328" fmla="*/ 5092967 w 8013546"/>
              <a:gd name="connsiteY328" fmla="*/ 2302453 h 6764926"/>
              <a:gd name="connsiteX329" fmla="*/ 5681168 w 8013546"/>
              <a:gd name="connsiteY329" fmla="*/ 1352557 h 6764926"/>
              <a:gd name="connsiteX330" fmla="*/ 6318407 w 8013546"/>
              <a:gd name="connsiteY330" fmla="*/ 1160311 h 6764926"/>
              <a:gd name="connsiteX331" fmla="*/ 7373634 w 8013546"/>
              <a:gd name="connsiteY331" fmla="*/ 1679011 h 6764926"/>
              <a:gd name="connsiteX332" fmla="*/ 7373634 w 8013546"/>
              <a:gd name="connsiteY332" fmla="*/ 1678757 h 6764926"/>
              <a:gd name="connsiteX333" fmla="*/ 7101219 w 8013546"/>
              <a:gd name="connsiteY333" fmla="*/ 3455543 h 6764926"/>
              <a:gd name="connsiteX334" fmla="*/ 6519876 w 8013546"/>
              <a:gd name="connsiteY334" fmla="*/ 3689477 h 6764926"/>
              <a:gd name="connsiteX335" fmla="*/ 6245112 w 8013546"/>
              <a:gd name="connsiteY335" fmla="*/ 3412681 h 6764926"/>
              <a:gd name="connsiteX336" fmla="*/ 5888750 w 8013546"/>
              <a:gd name="connsiteY336" fmla="*/ 3225800 h 6764926"/>
              <a:gd name="connsiteX337" fmla="*/ 6075567 w 8013546"/>
              <a:gd name="connsiteY337" fmla="*/ 2399164 h 6764926"/>
              <a:gd name="connsiteX338" fmla="*/ 5776228 w 8013546"/>
              <a:gd name="connsiteY338" fmla="*/ 1296170 h 6764926"/>
              <a:gd name="connsiteX339" fmla="*/ 6318407 w 8013546"/>
              <a:gd name="connsiteY339" fmla="*/ 1160311 h 6764926"/>
              <a:gd name="connsiteX340" fmla="*/ 1189118 w 8013546"/>
              <a:gd name="connsiteY340" fmla="*/ 1114652 h 6764926"/>
              <a:gd name="connsiteX341" fmla="*/ 1305201 w 8013546"/>
              <a:gd name="connsiteY341" fmla="*/ 1125799 h 6764926"/>
              <a:gd name="connsiteX342" fmla="*/ 1825902 w 8013546"/>
              <a:gd name="connsiteY342" fmla="*/ 1374655 h 6764926"/>
              <a:gd name="connsiteX343" fmla="*/ 1690520 w 8013546"/>
              <a:gd name="connsiteY343" fmla="*/ 1696283 h 6764926"/>
              <a:gd name="connsiteX344" fmla="*/ 1559645 w 8013546"/>
              <a:gd name="connsiteY344" fmla="*/ 2312675 h 6764926"/>
              <a:gd name="connsiteX345" fmla="*/ 1666453 w 8013546"/>
              <a:gd name="connsiteY345" fmla="*/ 3007363 h 6764926"/>
              <a:gd name="connsiteX346" fmla="*/ 1744431 w 8013546"/>
              <a:gd name="connsiteY346" fmla="*/ 3212592 h 6764926"/>
              <a:gd name="connsiteX347" fmla="*/ 959950 w 8013546"/>
              <a:gd name="connsiteY347" fmla="*/ 3377692 h 6764926"/>
              <a:gd name="connsiteX348" fmla="*/ 12296 w 8013546"/>
              <a:gd name="connsiteY348" fmla="*/ 2086846 h 6764926"/>
              <a:gd name="connsiteX349" fmla="*/ 1189118 w 8013546"/>
              <a:gd name="connsiteY349" fmla="*/ 1114652 h 6764926"/>
              <a:gd name="connsiteX350" fmla="*/ 6849505 w 8013546"/>
              <a:gd name="connsiteY350" fmla="*/ 1053721 h 6764926"/>
              <a:gd name="connsiteX351" fmla="*/ 6918911 w 8013546"/>
              <a:gd name="connsiteY351" fmla="*/ 1123126 h 6764926"/>
              <a:gd name="connsiteX352" fmla="*/ 6849505 w 8013546"/>
              <a:gd name="connsiteY352" fmla="*/ 1192532 h 6764926"/>
              <a:gd name="connsiteX353" fmla="*/ 6780100 w 8013546"/>
              <a:gd name="connsiteY353" fmla="*/ 1123126 h 6764926"/>
              <a:gd name="connsiteX354" fmla="*/ 6849505 w 8013546"/>
              <a:gd name="connsiteY354" fmla="*/ 1053721 h 6764926"/>
              <a:gd name="connsiteX355" fmla="*/ 5770957 w 8013546"/>
              <a:gd name="connsiteY355" fmla="*/ 1043814 h 6764926"/>
              <a:gd name="connsiteX356" fmla="*/ 5840363 w 8013546"/>
              <a:gd name="connsiteY356" fmla="*/ 1113220 h 6764926"/>
              <a:gd name="connsiteX357" fmla="*/ 5770957 w 8013546"/>
              <a:gd name="connsiteY357" fmla="*/ 1182626 h 6764926"/>
              <a:gd name="connsiteX358" fmla="*/ 5701552 w 8013546"/>
              <a:gd name="connsiteY358" fmla="*/ 1113220 h 6764926"/>
              <a:gd name="connsiteX359" fmla="*/ 5770957 w 8013546"/>
              <a:gd name="connsiteY359" fmla="*/ 1043814 h 6764926"/>
              <a:gd name="connsiteX360" fmla="*/ 757541 w 8013546"/>
              <a:gd name="connsiteY360" fmla="*/ 873187 h 6764926"/>
              <a:gd name="connsiteX361" fmla="*/ 805702 w 8013546"/>
              <a:gd name="connsiteY361" fmla="*/ 902398 h 6764926"/>
              <a:gd name="connsiteX362" fmla="*/ 789891 w 8013546"/>
              <a:gd name="connsiteY362" fmla="*/ 1005268 h 6764926"/>
              <a:gd name="connsiteX363" fmla="*/ 789884 w 8013546"/>
              <a:gd name="connsiteY363" fmla="*/ 1005268 h 6764926"/>
              <a:gd name="connsiteX364" fmla="*/ 687014 w 8013546"/>
              <a:gd name="connsiteY364" fmla="*/ 989457 h 6764926"/>
              <a:gd name="connsiteX365" fmla="*/ 702832 w 8013546"/>
              <a:gd name="connsiteY365" fmla="*/ 886581 h 6764926"/>
              <a:gd name="connsiteX366" fmla="*/ 757541 w 8013546"/>
              <a:gd name="connsiteY366" fmla="*/ 873187 h 6764926"/>
              <a:gd name="connsiteX367" fmla="*/ 6082278 w 8013546"/>
              <a:gd name="connsiteY367" fmla="*/ 847367 h 6764926"/>
              <a:gd name="connsiteX368" fmla="*/ 6173357 w 8013546"/>
              <a:gd name="connsiteY368" fmla="*/ 902530 h 6764926"/>
              <a:gd name="connsiteX369" fmla="*/ 6173364 w 8013546"/>
              <a:gd name="connsiteY369" fmla="*/ 902543 h 6764926"/>
              <a:gd name="connsiteX370" fmla="*/ 6143576 w 8013546"/>
              <a:gd name="connsiteY370" fmla="*/ 1097032 h 6764926"/>
              <a:gd name="connsiteX371" fmla="*/ 5949094 w 8013546"/>
              <a:gd name="connsiteY371" fmla="*/ 1067250 h 6764926"/>
              <a:gd name="connsiteX372" fmla="*/ 5978863 w 8013546"/>
              <a:gd name="connsiteY372" fmla="*/ 872761 h 6764926"/>
              <a:gd name="connsiteX373" fmla="*/ 6082278 w 8013546"/>
              <a:gd name="connsiteY373" fmla="*/ 847367 h 6764926"/>
              <a:gd name="connsiteX374" fmla="*/ 7199098 w 8013546"/>
              <a:gd name="connsiteY374" fmla="*/ 835333 h 6764926"/>
              <a:gd name="connsiteX375" fmla="*/ 7415989 w 8013546"/>
              <a:gd name="connsiteY375" fmla="*/ 939804 h 6764926"/>
              <a:gd name="connsiteX376" fmla="*/ 7361062 w 8013546"/>
              <a:gd name="connsiteY376" fmla="*/ 1298137 h 6764926"/>
              <a:gd name="connsiteX377" fmla="*/ 7361062 w 8013546"/>
              <a:gd name="connsiteY377" fmla="*/ 1298149 h 6764926"/>
              <a:gd name="connsiteX378" fmla="*/ 7002667 w 8013546"/>
              <a:gd name="connsiteY378" fmla="*/ 1243203 h 6764926"/>
              <a:gd name="connsiteX379" fmla="*/ 7057658 w 8013546"/>
              <a:gd name="connsiteY379" fmla="*/ 884859 h 6764926"/>
              <a:gd name="connsiteX380" fmla="*/ 7199098 w 8013546"/>
              <a:gd name="connsiteY380" fmla="*/ 835333 h 6764926"/>
              <a:gd name="connsiteX381" fmla="*/ 2156327 w 8013546"/>
              <a:gd name="connsiteY381" fmla="*/ 757658 h 6764926"/>
              <a:gd name="connsiteX382" fmla="*/ 2221312 w 8013546"/>
              <a:gd name="connsiteY382" fmla="*/ 796992 h 6764926"/>
              <a:gd name="connsiteX383" fmla="*/ 2221369 w 8013546"/>
              <a:gd name="connsiteY383" fmla="*/ 797075 h 6764926"/>
              <a:gd name="connsiteX384" fmla="*/ 2200040 w 8013546"/>
              <a:gd name="connsiteY384" fmla="*/ 935802 h 6764926"/>
              <a:gd name="connsiteX385" fmla="*/ 2061368 w 8013546"/>
              <a:gd name="connsiteY385" fmla="*/ 914550 h 6764926"/>
              <a:gd name="connsiteX386" fmla="*/ 2082558 w 8013546"/>
              <a:gd name="connsiteY386" fmla="*/ 775802 h 6764926"/>
              <a:gd name="connsiteX387" fmla="*/ 2156327 w 8013546"/>
              <a:gd name="connsiteY387" fmla="*/ 757658 h 6764926"/>
              <a:gd name="connsiteX388" fmla="*/ 530660 w 8013546"/>
              <a:gd name="connsiteY388" fmla="*/ 338360 h 6764926"/>
              <a:gd name="connsiteX389" fmla="*/ 600857 w 8013546"/>
              <a:gd name="connsiteY389" fmla="*/ 381004 h 6764926"/>
              <a:gd name="connsiteX390" fmla="*/ 577871 w 8013546"/>
              <a:gd name="connsiteY390" fmla="*/ 530864 h 6764926"/>
              <a:gd name="connsiteX391" fmla="*/ 577695 w 8013546"/>
              <a:gd name="connsiteY391" fmla="*/ 530993 h 6764926"/>
              <a:gd name="connsiteX392" fmla="*/ 427707 w 8013546"/>
              <a:gd name="connsiteY392" fmla="*/ 507831 h 6764926"/>
              <a:gd name="connsiteX393" fmla="*/ 450869 w 8013546"/>
              <a:gd name="connsiteY393" fmla="*/ 357842 h 6764926"/>
              <a:gd name="connsiteX394" fmla="*/ 530660 w 8013546"/>
              <a:gd name="connsiteY394" fmla="*/ 338360 h 6764926"/>
              <a:gd name="connsiteX395" fmla="*/ 2329318 w 8013546"/>
              <a:gd name="connsiteY395" fmla="*/ 300190 h 6764926"/>
              <a:gd name="connsiteX396" fmla="*/ 2508652 w 8013546"/>
              <a:gd name="connsiteY396" fmla="*/ 386594 h 6764926"/>
              <a:gd name="connsiteX397" fmla="*/ 2463185 w 8013546"/>
              <a:gd name="connsiteY397" fmla="*/ 682884 h 6764926"/>
              <a:gd name="connsiteX398" fmla="*/ 2166889 w 8013546"/>
              <a:gd name="connsiteY398" fmla="*/ 637419 h 6764926"/>
              <a:gd name="connsiteX399" fmla="*/ 2212362 w 8013546"/>
              <a:gd name="connsiteY399" fmla="*/ 341126 h 6764926"/>
              <a:gd name="connsiteX400" fmla="*/ 2329318 w 8013546"/>
              <a:gd name="connsiteY400" fmla="*/ 300190 h 6764926"/>
              <a:gd name="connsiteX401" fmla="*/ 2734194 w 8013546"/>
              <a:gd name="connsiteY401" fmla="*/ 292106 h 6764926"/>
              <a:gd name="connsiteX402" fmla="*/ 2799161 w 8013546"/>
              <a:gd name="connsiteY402" fmla="*/ 331473 h 6764926"/>
              <a:gd name="connsiteX403" fmla="*/ 2799167 w 8013546"/>
              <a:gd name="connsiteY403" fmla="*/ 331481 h 6764926"/>
              <a:gd name="connsiteX404" fmla="*/ 2777888 w 8013546"/>
              <a:gd name="connsiteY404" fmla="*/ 470220 h 6764926"/>
              <a:gd name="connsiteX405" fmla="*/ 2639153 w 8013546"/>
              <a:gd name="connsiteY405" fmla="*/ 448950 h 6764926"/>
              <a:gd name="connsiteX406" fmla="*/ 2660420 w 8013546"/>
              <a:gd name="connsiteY406" fmla="*/ 310208 h 6764926"/>
              <a:gd name="connsiteX407" fmla="*/ 2734194 w 8013546"/>
              <a:gd name="connsiteY407" fmla="*/ 292106 h 6764926"/>
              <a:gd name="connsiteX408" fmla="*/ 3769563 w 8013546"/>
              <a:gd name="connsiteY408" fmla="*/ 264665 h 6764926"/>
              <a:gd name="connsiteX409" fmla="*/ 3910932 w 8013546"/>
              <a:gd name="connsiteY409" fmla="*/ 265610 h 6764926"/>
              <a:gd name="connsiteX410" fmla="*/ 4914533 w 8013546"/>
              <a:gd name="connsiteY410" fmla="*/ 564268 h 6764926"/>
              <a:gd name="connsiteX411" fmla="*/ 5527435 w 8013546"/>
              <a:gd name="connsiteY411" fmla="*/ 1140149 h 6764926"/>
              <a:gd name="connsiteX412" fmla="*/ 5527435 w 8013546"/>
              <a:gd name="connsiteY412" fmla="*/ 1140023 h 6764926"/>
              <a:gd name="connsiteX413" fmla="*/ 5599571 w 8013546"/>
              <a:gd name="connsiteY413" fmla="*/ 1252926 h 6764926"/>
              <a:gd name="connsiteX414" fmla="*/ 4968381 w 8013546"/>
              <a:gd name="connsiteY414" fmla="*/ 2298707 h 6764926"/>
              <a:gd name="connsiteX415" fmla="*/ 5093603 w 8013546"/>
              <a:gd name="connsiteY415" fmla="*/ 3025333 h 6764926"/>
              <a:gd name="connsiteX416" fmla="*/ 5187456 w 8013546"/>
              <a:gd name="connsiteY416" fmla="*/ 3207195 h 6764926"/>
              <a:gd name="connsiteX417" fmla="*/ 4604082 w 8013546"/>
              <a:gd name="connsiteY417" fmla="*/ 3549650 h 6764926"/>
              <a:gd name="connsiteX418" fmla="*/ 4279787 w 8013546"/>
              <a:gd name="connsiteY418" fmla="*/ 4174236 h 6764926"/>
              <a:gd name="connsiteX419" fmla="*/ 4248037 w 8013546"/>
              <a:gd name="connsiteY419" fmla="*/ 4479036 h 6764926"/>
              <a:gd name="connsiteX420" fmla="*/ 4237242 w 8013546"/>
              <a:gd name="connsiteY420" fmla="*/ 4481259 h 6764926"/>
              <a:gd name="connsiteX421" fmla="*/ 3500650 w 8013546"/>
              <a:gd name="connsiteY421" fmla="*/ 4498277 h 6764926"/>
              <a:gd name="connsiteX422" fmla="*/ 2106826 w 8013546"/>
              <a:gd name="connsiteY422" fmla="*/ 3653727 h 6764926"/>
              <a:gd name="connsiteX423" fmla="*/ 1874035 w 8013546"/>
              <a:gd name="connsiteY423" fmla="*/ 3252216 h 6764926"/>
              <a:gd name="connsiteX424" fmla="*/ 2053800 w 8013546"/>
              <a:gd name="connsiteY424" fmla="*/ 3093469 h 6764926"/>
              <a:gd name="connsiteX425" fmla="*/ 2306785 w 8013546"/>
              <a:gd name="connsiteY425" fmla="*/ 2662751 h 6764926"/>
              <a:gd name="connsiteX426" fmla="*/ 2339171 w 8013546"/>
              <a:gd name="connsiteY426" fmla="*/ 1948506 h 6764926"/>
              <a:gd name="connsiteX427" fmla="*/ 1976651 w 8013546"/>
              <a:gd name="connsiteY427" fmla="*/ 1337635 h 6764926"/>
              <a:gd name="connsiteX428" fmla="*/ 1994049 w 8013546"/>
              <a:gd name="connsiteY428" fmla="*/ 1302456 h 6764926"/>
              <a:gd name="connsiteX429" fmla="*/ 3769563 w 8013546"/>
              <a:gd name="connsiteY429" fmla="*/ 264665 h 6764926"/>
              <a:gd name="connsiteX430" fmla="*/ 6563726 w 8013546"/>
              <a:gd name="connsiteY430" fmla="*/ 235352 h 6764926"/>
              <a:gd name="connsiteX431" fmla="*/ 6915735 w 8013546"/>
              <a:gd name="connsiteY431" fmla="*/ 404691 h 6764926"/>
              <a:gd name="connsiteX432" fmla="*/ 6915799 w 8013546"/>
              <a:gd name="connsiteY432" fmla="*/ 404815 h 6764926"/>
              <a:gd name="connsiteX433" fmla="*/ 6826835 w 8013546"/>
              <a:gd name="connsiteY433" fmla="*/ 986160 h 6764926"/>
              <a:gd name="connsiteX434" fmla="*/ 6245404 w 8013546"/>
              <a:gd name="connsiteY434" fmla="*/ 897267 h 6764926"/>
              <a:gd name="connsiteX435" fmla="*/ 6334266 w 8013546"/>
              <a:gd name="connsiteY435" fmla="*/ 315813 h 6764926"/>
              <a:gd name="connsiteX436" fmla="*/ 6563726 w 8013546"/>
              <a:gd name="connsiteY436" fmla="*/ 235352 h 6764926"/>
              <a:gd name="connsiteX437" fmla="*/ 2131432 w 8013546"/>
              <a:gd name="connsiteY437" fmla="*/ 144526 h 6764926"/>
              <a:gd name="connsiteX438" fmla="*/ 2179593 w 8013546"/>
              <a:gd name="connsiteY438" fmla="*/ 173740 h 6764926"/>
              <a:gd name="connsiteX439" fmla="*/ 2163781 w 8013546"/>
              <a:gd name="connsiteY439" fmla="*/ 276610 h 6764926"/>
              <a:gd name="connsiteX440" fmla="*/ 2163775 w 8013546"/>
              <a:gd name="connsiteY440" fmla="*/ 276611 h 6764926"/>
              <a:gd name="connsiteX441" fmla="*/ 2060904 w 8013546"/>
              <a:gd name="connsiteY441" fmla="*/ 260797 h 6764926"/>
              <a:gd name="connsiteX442" fmla="*/ 2076722 w 8013546"/>
              <a:gd name="connsiteY442" fmla="*/ 157924 h 6764926"/>
              <a:gd name="connsiteX443" fmla="*/ 2131432 w 8013546"/>
              <a:gd name="connsiteY443" fmla="*/ 144526 h 6764926"/>
              <a:gd name="connsiteX444" fmla="*/ 774328 w 8013546"/>
              <a:gd name="connsiteY444" fmla="*/ 94328 h 6764926"/>
              <a:gd name="connsiteX445" fmla="*/ 822469 w 8013546"/>
              <a:gd name="connsiteY445" fmla="*/ 123574 h 6764926"/>
              <a:gd name="connsiteX446" fmla="*/ 806657 w 8013546"/>
              <a:gd name="connsiteY446" fmla="*/ 226380 h 6764926"/>
              <a:gd name="connsiteX447" fmla="*/ 806581 w 8013546"/>
              <a:gd name="connsiteY447" fmla="*/ 226436 h 6764926"/>
              <a:gd name="connsiteX448" fmla="*/ 703717 w 8013546"/>
              <a:gd name="connsiteY448" fmla="*/ 210549 h 6764926"/>
              <a:gd name="connsiteX449" fmla="*/ 719605 w 8013546"/>
              <a:gd name="connsiteY449" fmla="*/ 107688 h 6764926"/>
              <a:gd name="connsiteX450" fmla="*/ 774328 w 8013546"/>
              <a:gd name="connsiteY450" fmla="*/ 94328 h 6764926"/>
              <a:gd name="connsiteX451" fmla="*/ 4360475 w 8013546"/>
              <a:gd name="connsiteY451" fmla="*/ 16862 h 6764926"/>
              <a:gd name="connsiteX452" fmla="*/ 4439490 w 8013546"/>
              <a:gd name="connsiteY452" fmla="*/ 64647 h 6764926"/>
              <a:gd name="connsiteX453" fmla="*/ 4439598 w 8013546"/>
              <a:gd name="connsiteY453" fmla="*/ 64790 h 6764926"/>
              <a:gd name="connsiteX454" fmla="*/ 4413645 w 8013546"/>
              <a:gd name="connsiteY454" fmla="*/ 233430 h 6764926"/>
              <a:gd name="connsiteX455" fmla="*/ 4245110 w 8013546"/>
              <a:gd name="connsiteY455" fmla="*/ 207623 h 6764926"/>
              <a:gd name="connsiteX456" fmla="*/ 4270815 w 8013546"/>
              <a:gd name="connsiteY456" fmla="*/ 38945 h 6764926"/>
              <a:gd name="connsiteX457" fmla="*/ 4360475 w 8013546"/>
              <a:gd name="connsiteY457" fmla="*/ 16862 h 6764926"/>
              <a:gd name="connsiteX458" fmla="*/ 1406407 w 8013546"/>
              <a:gd name="connsiteY458" fmla="*/ 3808 h 6764926"/>
              <a:gd name="connsiteX459" fmla="*/ 1929216 w 8013546"/>
              <a:gd name="connsiteY459" fmla="*/ 255657 h 6764926"/>
              <a:gd name="connsiteX460" fmla="*/ 1929399 w 8013546"/>
              <a:gd name="connsiteY460" fmla="*/ 255904 h 6764926"/>
              <a:gd name="connsiteX461" fmla="*/ 1796691 w 8013546"/>
              <a:gd name="connsiteY461" fmla="*/ 1119639 h 6764926"/>
              <a:gd name="connsiteX462" fmla="*/ 1732683 w 8013546"/>
              <a:gd name="connsiteY462" fmla="*/ 1157739 h 6764926"/>
              <a:gd name="connsiteX463" fmla="*/ 1358922 w 8013546"/>
              <a:gd name="connsiteY463" fmla="*/ 1026229 h 6764926"/>
              <a:gd name="connsiteX464" fmla="*/ 954680 w 8013546"/>
              <a:gd name="connsiteY464" fmla="*/ 1019435 h 6764926"/>
              <a:gd name="connsiteX465" fmla="*/ 932963 w 8013546"/>
              <a:gd name="connsiteY465" fmla="*/ 986923 h 6764926"/>
              <a:gd name="connsiteX466" fmla="*/ 1065457 w 8013546"/>
              <a:gd name="connsiteY466" fmla="*/ 123164 h 6764926"/>
              <a:gd name="connsiteX467" fmla="*/ 1406407 w 8013546"/>
              <a:gd name="connsiteY467" fmla="*/ 3808 h 6764926"/>
              <a:gd name="connsiteX468" fmla="*/ 4571280 w 8013546"/>
              <a:gd name="connsiteY468" fmla="*/ 0 h 6764926"/>
              <a:gd name="connsiteX469" fmla="*/ 6065523 w 8013546"/>
              <a:gd name="connsiteY469" fmla="*/ 0 h 6764926"/>
              <a:gd name="connsiteX470" fmla="*/ 6084569 w 8013546"/>
              <a:gd name="connsiteY470" fmla="*/ 53216 h 6764926"/>
              <a:gd name="connsiteX471" fmla="*/ 5624082 w 8013546"/>
              <a:gd name="connsiteY471" fmla="*/ 1025023 h 6764926"/>
              <a:gd name="connsiteX472" fmla="*/ 5597348 w 8013546"/>
              <a:gd name="connsiteY472" fmla="*/ 1035564 h 6764926"/>
              <a:gd name="connsiteX473" fmla="*/ 5064329 w 8013546"/>
              <a:gd name="connsiteY473" fmla="*/ 535121 h 6764926"/>
              <a:gd name="connsiteX474" fmla="*/ 4515181 w 8013546"/>
              <a:gd name="connsiteY474" fmla="*/ 264231 h 6764926"/>
              <a:gd name="connsiteX475" fmla="*/ 4516070 w 8013546"/>
              <a:gd name="connsiteY475" fmla="*/ 241688 h 6764926"/>
              <a:gd name="connsiteX476" fmla="*/ 4541086 w 8013546"/>
              <a:gd name="connsiteY476" fmla="*/ 81048 h 67649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</a:cxnLst>
            <a:rect l="l" t="t" r="r" b="b"/>
            <a:pathLst>
              <a:path w="8013546" h="6764926">
                <a:moveTo>
                  <a:pt x="3077713" y="6205148"/>
                </a:moveTo>
                <a:cubicBezTo>
                  <a:pt x="3113055" y="6210552"/>
                  <a:pt x="3146336" y="6229439"/>
                  <a:pt x="3169176" y="6260528"/>
                </a:cubicBezTo>
                <a:cubicBezTo>
                  <a:pt x="3169189" y="6260541"/>
                  <a:pt x="3169196" y="6260554"/>
                  <a:pt x="3169208" y="6260573"/>
                </a:cubicBezTo>
                <a:cubicBezTo>
                  <a:pt x="3214865" y="6322765"/>
                  <a:pt x="3201460" y="6410198"/>
                  <a:pt x="3139268" y="6455854"/>
                </a:cubicBezTo>
                <a:cubicBezTo>
                  <a:pt x="3077089" y="6501511"/>
                  <a:pt x="2989687" y="6488112"/>
                  <a:pt x="2944012" y="6425946"/>
                </a:cubicBezTo>
                <a:cubicBezTo>
                  <a:pt x="2898330" y="6363779"/>
                  <a:pt x="2911702" y="6276346"/>
                  <a:pt x="2973882" y="6230664"/>
                </a:cubicBezTo>
                <a:cubicBezTo>
                  <a:pt x="3004968" y="6207823"/>
                  <a:pt x="3042372" y="6199745"/>
                  <a:pt x="3077713" y="6205148"/>
                </a:cubicBezTo>
                <a:close/>
                <a:moveTo>
                  <a:pt x="3255470" y="6005703"/>
                </a:moveTo>
                <a:cubicBezTo>
                  <a:pt x="3293799" y="6005703"/>
                  <a:pt x="3324876" y="6036780"/>
                  <a:pt x="3324876" y="6075108"/>
                </a:cubicBezTo>
                <a:cubicBezTo>
                  <a:pt x="3324876" y="6113437"/>
                  <a:pt x="3293799" y="6144514"/>
                  <a:pt x="3255470" y="6144514"/>
                </a:cubicBezTo>
                <a:cubicBezTo>
                  <a:pt x="3217142" y="6144514"/>
                  <a:pt x="3186065" y="6113443"/>
                  <a:pt x="3186065" y="6075108"/>
                </a:cubicBezTo>
                <a:cubicBezTo>
                  <a:pt x="3186065" y="6036780"/>
                  <a:pt x="3217136" y="6005703"/>
                  <a:pt x="3255470" y="6005703"/>
                </a:cubicBezTo>
                <a:close/>
                <a:moveTo>
                  <a:pt x="4838523" y="5975858"/>
                </a:moveTo>
                <a:cubicBezTo>
                  <a:pt x="4893337" y="5975858"/>
                  <a:pt x="4937774" y="6020295"/>
                  <a:pt x="4937774" y="6075109"/>
                </a:cubicBezTo>
                <a:cubicBezTo>
                  <a:pt x="4937774" y="6075153"/>
                  <a:pt x="4937774" y="6075191"/>
                  <a:pt x="4937774" y="6075235"/>
                </a:cubicBezTo>
                <a:cubicBezTo>
                  <a:pt x="4937736" y="6130087"/>
                  <a:pt x="4893248" y="6174518"/>
                  <a:pt x="4838397" y="6174486"/>
                </a:cubicBezTo>
                <a:cubicBezTo>
                  <a:pt x="4783545" y="6174448"/>
                  <a:pt x="4739114" y="6129960"/>
                  <a:pt x="4739146" y="6075109"/>
                </a:cubicBezTo>
                <a:cubicBezTo>
                  <a:pt x="4739184" y="6020257"/>
                  <a:pt x="4783672" y="5975826"/>
                  <a:pt x="4838523" y="5975858"/>
                </a:cubicBezTo>
                <a:close/>
                <a:moveTo>
                  <a:pt x="2399369" y="5933349"/>
                </a:moveTo>
                <a:cubicBezTo>
                  <a:pt x="2532785" y="5928084"/>
                  <a:pt x="2666346" y="5987030"/>
                  <a:pt x="2751345" y="6102730"/>
                </a:cubicBezTo>
                <a:cubicBezTo>
                  <a:pt x="2887330" y="6287833"/>
                  <a:pt x="2847528" y="6548119"/>
                  <a:pt x="2662445" y="6684136"/>
                </a:cubicBezTo>
                <a:cubicBezTo>
                  <a:pt x="2662426" y="6684136"/>
                  <a:pt x="2662413" y="6684136"/>
                  <a:pt x="2662394" y="6684200"/>
                </a:cubicBezTo>
                <a:cubicBezTo>
                  <a:pt x="2477272" y="6820154"/>
                  <a:pt x="2216955" y="6780339"/>
                  <a:pt x="2080950" y="6595236"/>
                </a:cubicBezTo>
                <a:cubicBezTo>
                  <a:pt x="1944953" y="6410071"/>
                  <a:pt x="1984780" y="6149778"/>
                  <a:pt x="2169901" y="6013780"/>
                </a:cubicBezTo>
                <a:cubicBezTo>
                  <a:pt x="2239324" y="5962781"/>
                  <a:pt x="2319320" y="5936507"/>
                  <a:pt x="2399369" y="5933349"/>
                </a:cubicBezTo>
                <a:close/>
                <a:moveTo>
                  <a:pt x="4550863" y="5922205"/>
                </a:moveTo>
                <a:cubicBezTo>
                  <a:pt x="4581386" y="5926866"/>
                  <a:pt x="4610131" y="5943171"/>
                  <a:pt x="4629863" y="5970015"/>
                </a:cubicBezTo>
                <a:cubicBezTo>
                  <a:pt x="4629901" y="5970066"/>
                  <a:pt x="4629939" y="5970117"/>
                  <a:pt x="4629977" y="5970168"/>
                </a:cubicBezTo>
                <a:cubicBezTo>
                  <a:pt x="4669353" y="6023920"/>
                  <a:pt x="4657708" y="6099416"/>
                  <a:pt x="4603955" y="6138798"/>
                </a:cubicBezTo>
                <a:cubicBezTo>
                  <a:pt x="4550266" y="6178137"/>
                  <a:pt x="4474860" y="6166560"/>
                  <a:pt x="4435439" y="6112928"/>
                </a:cubicBezTo>
                <a:cubicBezTo>
                  <a:pt x="4395973" y="6059245"/>
                  <a:pt x="4407505" y="5983725"/>
                  <a:pt x="4461194" y="5944260"/>
                </a:cubicBezTo>
                <a:cubicBezTo>
                  <a:pt x="4488039" y="5924527"/>
                  <a:pt x="4520340" y="5917544"/>
                  <a:pt x="4550863" y="5922205"/>
                </a:cubicBezTo>
                <a:close/>
                <a:moveTo>
                  <a:pt x="7361165" y="5919371"/>
                </a:moveTo>
                <a:cubicBezTo>
                  <a:pt x="7431193" y="5916618"/>
                  <a:pt x="7501301" y="5947568"/>
                  <a:pt x="7545909" y="6008306"/>
                </a:cubicBezTo>
                <a:cubicBezTo>
                  <a:pt x="7617283" y="6105486"/>
                  <a:pt x="7596328" y="6242126"/>
                  <a:pt x="7499173" y="6313493"/>
                </a:cubicBezTo>
                <a:cubicBezTo>
                  <a:pt x="7402018" y="6384861"/>
                  <a:pt x="7265366" y="6363906"/>
                  <a:pt x="7193992" y="6266751"/>
                </a:cubicBezTo>
                <a:cubicBezTo>
                  <a:pt x="7122618" y="6169570"/>
                  <a:pt x="7143573" y="6032937"/>
                  <a:pt x="7240728" y="5961570"/>
                </a:cubicBezTo>
                <a:cubicBezTo>
                  <a:pt x="7277161" y="5934807"/>
                  <a:pt x="7319149" y="5921023"/>
                  <a:pt x="7361165" y="5919371"/>
                </a:cubicBezTo>
                <a:close/>
                <a:moveTo>
                  <a:pt x="5172406" y="5890767"/>
                </a:moveTo>
                <a:cubicBezTo>
                  <a:pt x="5200460" y="5890767"/>
                  <a:pt x="5223206" y="5913513"/>
                  <a:pt x="5223206" y="5941567"/>
                </a:cubicBezTo>
                <a:cubicBezTo>
                  <a:pt x="5223206" y="5969621"/>
                  <a:pt x="5200460" y="5992367"/>
                  <a:pt x="5172406" y="5992367"/>
                </a:cubicBezTo>
                <a:cubicBezTo>
                  <a:pt x="5144352" y="5992367"/>
                  <a:pt x="5121606" y="5969621"/>
                  <a:pt x="5121606" y="5941567"/>
                </a:cubicBezTo>
                <a:cubicBezTo>
                  <a:pt x="5121606" y="5913513"/>
                  <a:pt x="5144352" y="5890767"/>
                  <a:pt x="5172406" y="5890767"/>
                </a:cubicBezTo>
                <a:close/>
                <a:moveTo>
                  <a:pt x="2964579" y="5877305"/>
                </a:moveTo>
                <a:cubicBezTo>
                  <a:pt x="3031210" y="5877305"/>
                  <a:pt x="3085229" y="5931325"/>
                  <a:pt x="3085229" y="5997955"/>
                </a:cubicBezTo>
                <a:cubicBezTo>
                  <a:pt x="3085229" y="6064585"/>
                  <a:pt x="3031210" y="6118605"/>
                  <a:pt x="2964579" y="6118605"/>
                </a:cubicBezTo>
                <a:cubicBezTo>
                  <a:pt x="2897949" y="6118605"/>
                  <a:pt x="2843929" y="6064585"/>
                  <a:pt x="2843929" y="5997955"/>
                </a:cubicBezTo>
                <a:cubicBezTo>
                  <a:pt x="2843929" y="5931325"/>
                  <a:pt x="2897949" y="5877305"/>
                  <a:pt x="2964579" y="5877305"/>
                </a:cubicBezTo>
                <a:close/>
                <a:moveTo>
                  <a:pt x="5944821" y="5870257"/>
                </a:moveTo>
                <a:cubicBezTo>
                  <a:pt x="6021974" y="5870257"/>
                  <a:pt x="6084521" y="5932804"/>
                  <a:pt x="6084521" y="6009957"/>
                </a:cubicBezTo>
                <a:cubicBezTo>
                  <a:pt x="6084521" y="6087109"/>
                  <a:pt x="6021974" y="6149657"/>
                  <a:pt x="5944821" y="6149657"/>
                </a:cubicBezTo>
                <a:cubicBezTo>
                  <a:pt x="5867668" y="6149657"/>
                  <a:pt x="5805121" y="6087109"/>
                  <a:pt x="5805121" y="6009957"/>
                </a:cubicBezTo>
                <a:cubicBezTo>
                  <a:pt x="5805121" y="5932804"/>
                  <a:pt x="5867668" y="5870257"/>
                  <a:pt x="5944821" y="5870257"/>
                </a:cubicBezTo>
                <a:close/>
                <a:moveTo>
                  <a:pt x="5548097" y="5863794"/>
                </a:moveTo>
                <a:cubicBezTo>
                  <a:pt x="5594955" y="5870976"/>
                  <a:pt x="5639075" y="5896028"/>
                  <a:pt x="5669358" y="5937249"/>
                </a:cubicBezTo>
                <a:cubicBezTo>
                  <a:pt x="5729746" y="6019672"/>
                  <a:pt x="5711992" y="6135426"/>
                  <a:pt x="5629677" y="6195955"/>
                </a:cubicBezTo>
                <a:cubicBezTo>
                  <a:pt x="5547254" y="6256559"/>
                  <a:pt x="5431315" y="6238874"/>
                  <a:pt x="5370717" y="6156458"/>
                </a:cubicBezTo>
                <a:cubicBezTo>
                  <a:pt x="5310113" y="6074041"/>
                  <a:pt x="5327798" y="5958103"/>
                  <a:pt x="5410214" y="5897498"/>
                </a:cubicBezTo>
                <a:lnTo>
                  <a:pt x="5410405" y="5897562"/>
                </a:lnTo>
                <a:cubicBezTo>
                  <a:pt x="5451642" y="5867301"/>
                  <a:pt x="5501239" y="5856612"/>
                  <a:pt x="5548097" y="5863794"/>
                </a:cubicBezTo>
                <a:close/>
                <a:moveTo>
                  <a:pt x="1738079" y="5786501"/>
                </a:moveTo>
                <a:cubicBezTo>
                  <a:pt x="1825754" y="5786501"/>
                  <a:pt x="1896829" y="5857577"/>
                  <a:pt x="1896829" y="5945251"/>
                </a:cubicBezTo>
                <a:cubicBezTo>
                  <a:pt x="1896829" y="6032926"/>
                  <a:pt x="1825754" y="6104001"/>
                  <a:pt x="1738079" y="6104001"/>
                </a:cubicBezTo>
                <a:cubicBezTo>
                  <a:pt x="1650405" y="6104001"/>
                  <a:pt x="1579329" y="6032926"/>
                  <a:pt x="1579329" y="5945251"/>
                </a:cubicBezTo>
                <a:cubicBezTo>
                  <a:pt x="1579329" y="5857577"/>
                  <a:pt x="1650405" y="5786501"/>
                  <a:pt x="1738079" y="5786501"/>
                </a:cubicBezTo>
                <a:close/>
                <a:moveTo>
                  <a:pt x="1991502" y="5776976"/>
                </a:moveTo>
                <a:cubicBezTo>
                  <a:pt x="2019556" y="5776976"/>
                  <a:pt x="2042302" y="5799722"/>
                  <a:pt x="2042302" y="5827776"/>
                </a:cubicBezTo>
                <a:cubicBezTo>
                  <a:pt x="2042302" y="5855830"/>
                  <a:pt x="2019556" y="5878576"/>
                  <a:pt x="1991502" y="5878576"/>
                </a:cubicBezTo>
                <a:cubicBezTo>
                  <a:pt x="1963448" y="5878576"/>
                  <a:pt x="1940702" y="5855830"/>
                  <a:pt x="1940702" y="5827776"/>
                </a:cubicBezTo>
                <a:cubicBezTo>
                  <a:pt x="1940702" y="5799722"/>
                  <a:pt x="1963448" y="5776976"/>
                  <a:pt x="1991502" y="5776976"/>
                </a:cubicBezTo>
                <a:close/>
                <a:moveTo>
                  <a:pt x="3104530" y="5747321"/>
                </a:moveTo>
                <a:cubicBezTo>
                  <a:pt x="3132584" y="5747321"/>
                  <a:pt x="3155330" y="5770067"/>
                  <a:pt x="3155330" y="5798121"/>
                </a:cubicBezTo>
                <a:cubicBezTo>
                  <a:pt x="3155330" y="5826175"/>
                  <a:pt x="3132584" y="5848921"/>
                  <a:pt x="3104530" y="5848921"/>
                </a:cubicBezTo>
                <a:cubicBezTo>
                  <a:pt x="3076476" y="5848921"/>
                  <a:pt x="3053730" y="5826175"/>
                  <a:pt x="3053730" y="5798121"/>
                </a:cubicBezTo>
                <a:cubicBezTo>
                  <a:pt x="3053730" y="5770067"/>
                  <a:pt x="3076476" y="5747321"/>
                  <a:pt x="3104530" y="5747321"/>
                </a:cubicBezTo>
                <a:close/>
                <a:moveTo>
                  <a:pt x="4591128" y="5728652"/>
                </a:moveTo>
                <a:cubicBezTo>
                  <a:pt x="4629469" y="5728652"/>
                  <a:pt x="4660565" y="5759716"/>
                  <a:pt x="4660597" y="5798057"/>
                </a:cubicBezTo>
                <a:cubicBezTo>
                  <a:pt x="4660597" y="5798076"/>
                  <a:pt x="4660597" y="5798102"/>
                  <a:pt x="4660597" y="5798121"/>
                </a:cubicBezTo>
                <a:cubicBezTo>
                  <a:pt x="4660597" y="5836488"/>
                  <a:pt x="4629495" y="5867590"/>
                  <a:pt x="4591128" y="5867590"/>
                </a:cubicBezTo>
                <a:cubicBezTo>
                  <a:pt x="4552761" y="5867590"/>
                  <a:pt x="4521659" y="5836488"/>
                  <a:pt x="4521659" y="5798121"/>
                </a:cubicBezTo>
                <a:cubicBezTo>
                  <a:pt x="4521659" y="5759754"/>
                  <a:pt x="4552761" y="5728652"/>
                  <a:pt x="4591128" y="5728652"/>
                </a:cubicBezTo>
                <a:close/>
                <a:moveTo>
                  <a:pt x="2735978" y="5669470"/>
                </a:moveTo>
                <a:cubicBezTo>
                  <a:pt x="2735997" y="5669470"/>
                  <a:pt x="2736022" y="5669470"/>
                  <a:pt x="2736041" y="5669470"/>
                </a:cubicBezTo>
                <a:cubicBezTo>
                  <a:pt x="2790855" y="5669470"/>
                  <a:pt x="2835292" y="5713907"/>
                  <a:pt x="2835292" y="5768721"/>
                </a:cubicBezTo>
                <a:cubicBezTo>
                  <a:pt x="2835292" y="5768740"/>
                  <a:pt x="2835292" y="5768765"/>
                  <a:pt x="2835292" y="5768784"/>
                </a:cubicBezTo>
                <a:cubicBezTo>
                  <a:pt x="2835292" y="5823635"/>
                  <a:pt x="2790829" y="5868098"/>
                  <a:pt x="2735978" y="5868098"/>
                </a:cubicBezTo>
                <a:cubicBezTo>
                  <a:pt x="2681127" y="5868098"/>
                  <a:pt x="2636664" y="5823635"/>
                  <a:pt x="2636664" y="5768784"/>
                </a:cubicBezTo>
                <a:cubicBezTo>
                  <a:pt x="2636664" y="5713932"/>
                  <a:pt x="2681127" y="5669470"/>
                  <a:pt x="2735978" y="5669470"/>
                </a:cubicBezTo>
                <a:close/>
                <a:moveTo>
                  <a:pt x="5427924" y="5650235"/>
                </a:moveTo>
                <a:cubicBezTo>
                  <a:pt x="5453031" y="5654083"/>
                  <a:pt x="5476670" y="5667508"/>
                  <a:pt x="5492891" y="5689599"/>
                </a:cubicBezTo>
                <a:cubicBezTo>
                  <a:pt x="5492891" y="5689599"/>
                  <a:pt x="5492897" y="5689606"/>
                  <a:pt x="5492897" y="5689606"/>
                </a:cubicBezTo>
                <a:cubicBezTo>
                  <a:pt x="5525333" y="5733796"/>
                  <a:pt x="5515808" y="5795911"/>
                  <a:pt x="5471618" y="5828347"/>
                </a:cubicBezTo>
                <a:cubicBezTo>
                  <a:pt x="5427435" y="5860783"/>
                  <a:pt x="5365325" y="5851258"/>
                  <a:pt x="5332884" y="5807074"/>
                </a:cubicBezTo>
                <a:cubicBezTo>
                  <a:pt x="5300447" y="5762891"/>
                  <a:pt x="5309966" y="5700776"/>
                  <a:pt x="5354150" y="5668333"/>
                </a:cubicBezTo>
                <a:cubicBezTo>
                  <a:pt x="5376242" y="5652116"/>
                  <a:pt x="5402817" y="5646386"/>
                  <a:pt x="5427924" y="5650235"/>
                </a:cubicBezTo>
                <a:close/>
                <a:moveTo>
                  <a:pt x="1560909" y="5633529"/>
                </a:moveTo>
                <a:cubicBezTo>
                  <a:pt x="1588963" y="5633529"/>
                  <a:pt x="1611709" y="5656275"/>
                  <a:pt x="1611709" y="5684329"/>
                </a:cubicBezTo>
                <a:cubicBezTo>
                  <a:pt x="1611709" y="5712383"/>
                  <a:pt x="1588963" y="5735129"/>
                  <a:pt x="1560909" y="5735129"/>
                </a:cubicBezTo>
                <a:cubicBezTo>
                  <a:pt x="1532855" y="5735129"/>
                  <a:pt x="1510109" y="5712383"/>
                  <a:pt x="1510109" y="5684329"/>
                </a:cubicBezTo>
                <a:cubicBezTo>
                  <a:pt x="1510109" y="5656275"/>
                  <a:pt x="1532855" y="5633529"/>
                  <a:pt x="1560909" y="5633529"/>
                </a:cubicBezTo>
                <a:close/>
                <a:moveTo>
                  <a:pt x="5597856" y="5564251"/>
                </a:moveTo>
                <a:cubicBezTo>
                  <a:pt x="5625910" y="5564251"/>
                  <a:pt x="5648656" y="5586997"/>
                  <a:pt x="5648656" y="5615051"/>
                </a:cubicBezTo>
                <a:cubicBezTo>
                  <a:pt x="5648656" y="5643105"/>
                  <a:pt x="5625910" y="5665851"/>
                  <a:pt x="5597856" y="5665851"/>
                </a:cubicBezTo>
                <a:cubicBezTo>
                  <a:pt x="5569802" y="5665851"/>
                  <a:pt x="5547056" y="5643105"/>
                  <a:pt x="5547056" y="5615051"/>
                </a:cubicBezTo>
                <a:cubicBezTo>
                  <a:pt x="5547056" y="5586997"/>
                  <a:pt x="5569802" y="5564251"/>
                  <a:pt x="5597856" y="5564251"/>
                </a:cubicBezTo>
                <a:close/>
                <a:moveTo>
                  <a:pt x="2958609" y="5500941"/>
                </a:moveTo>
                <a:cubicBezTo>
                  <a:pt x="2958628" y="5500941"/>
                  <a:pt x="2958653" y="5500941"/>
                  <a:pt x="2958672" y="5500941"/>
                </a:cubicBezTo>
                <a:cubicBezTo>
                  <a:pt x="3013486" y="5500941"/>
                  <a:pt x="3057923" y="5545379"/>
                  <a:pt x="3057923" y="5600192"/>
                </a:cubicBezTo>
                <a:cubicBezTo>
                  <a:pt x="3057923" y="5600211"/>
                  <a:pt x="3057923" y="5600236"/>
                  <a:pt x="3057923" y="5600255"/>
                </a:cubicBezTo>
                <a:cubicBezTo>
                  <a:pt x="3057923" y="5655106"/>
                  <a:pt x="3013460" y="5699569"/>
                  <a:pt x="2958609" y="5699569"/>
                </a:cubicBezTo>
                <a:cubicBezTo>
                  <a:pt x="2903758" y="5699569"/>
                  <a:pt x="2859295" y="5655106"/>
                  <a:pt x="2859295" y="5600255"/>
                </a:cubicBezTo>
                <a:cubicBezTo>
                  <a:pt x="2859295" y="5545404"/>
                  <a:pt x="2903758" y="5500941"/>
                  <a:pt x="2958609" y="5500941"/>
                </a:cubicBezTo>
                <a:close/>
                <a:moveTo>
                  <a:pt x="4953029" y="5498856"/>
                </a:moveTo>
                <a:cubicBezTo>
                  <a:pt x="5001220" y="5506240"/>
                  <a:pt x="5046594" y="5532008"/>
                  <a:pt x="5077728" y="5574410"/>
                </a:cubicBezTo>
                <a:cubicBezTo>
                  <a:pt x="5077734" y="5574417"/>
                  <a:pt x="5077741" y="5574429"/>
                  <a:pt x="5077747" y="5574436"/>
                </a:cubicBezTo>
                <a:cubicBezTo>
                  <a:pt x="5140003" y="5659253"/>
                  <a:pt x="5121715" y="5778474"/>
                  <a:pt x="5036898" y="5840729"/>
                </a:cubicBezTo>
                <a:cubicBezTo>
                  <a:pt x="4952093" y="5902978"/>
                  <a:pt x="4832885" y="5884697"/>
                  <a:pt x="4770623" y="5799905"/>
                </a:cubicBezTo>
                <a:cubicBezTo>
                  <a:pt x="4708355" y="5715101"/>
                  <a:pt x="4726624" y="5595873"/>
                  <a:pt x="4811428" y="5533605"/>
                </a:cubicBezTo>
                <a:cubicBezTo>
                  <a:pt x="4853830" y="5502471"/>
                  <a:pt x="4904838" y="5491471"/>
                  <a:pt x="4953029" y="5498856"/>
                </a:cubicBezTo>
                <a:close/>
                <a:moveTo>
                  <a:pt x="6031688" y="5443791"/>
                </a:moveTo>
                <a:cubicBezTo>
                  <a:pt x="6119363" y="5443791"/>
                  <a:pt x="6190438" y="5514867"/>
                  <a:pt x="6190438" y="5602541"/>
                </a:cubicBezTo>
                <a:cubicBezTo>
                  <a:pt x="6190438" y="5690216"/>
                  <a:pt x="6119363" y="5761291"/>
                  <a:pt x="6031688" y="5761291"/>
                </a:cubicBezTo>
                <a:cubicBezTo>
                  <a:pt x="5944014" y="5761291"/>
                  <a:pt x="5872938" y="5690216"/>
                  <a:pt x="5872938" y="5602541"/>
                </a:cubicBezTo>
                <a:cubicBezTo>
                  <a:pt x="5872938" y="5514867"/>
                  <a:pt x="5944014" y="5443791"/>
                  <a:pt x="6031688" y="5443791"/>
                </a:cubicBezTo>
                <a:close/>
                <a:moveTo>
                  <a:pt x="6243461" y="5352668"/>
                </a:moveTo>
                <a:cubicBezTo>
                  <a:pt x="6243481" y="5352668"/>
                  <a:pt x="6243506" y="5352668"/>
                  <a:pt x="6243525" y="5352668"/>
                </a:cubicBezTo>
                <a:cubicBezTo>
                  <a:pt x="6281853" y="5352706"/>
                  <a:pt x="6312930" y="5383808"/>
                  <a:pt x="6312867" y="5422137"/>
                </a:cubicBezTo>
                <a:cubicBezTo>
                  <a:pt x="6312867" y="5422156"/>
                  <a:pt x="6312867" y="5422182"/>
                  <a:pt x="6312867" y="5422201"/>
                </a:cubicBezTo>
                <a:cubicBezTo>
                  <a:pt x="6312804" y="5460567"/>
                  <a:pt x="6281701" y="5491644"/>
                  <a:pt x="6243334" y="5491606"/>
                </a:cubicBezTo>
                <a:cubicBezTo>
                  <a:pt x="6204968" y="5491568"/>
                  <a:pt x="6173891" y="5460440"/>
                  <a:pt x="6173929" y="5422073"/>
                </a:cubicBezTo>
                <a:cubicBezTo>
                  <a:pt x="6173967" y="5383707"/>
                  <a:pt x="6205095" y="5352636"/>
                  <a:pt x="6243461" y="5352668"/>
                </a:cubicBezTo>
                <a:close/>
                <a:moveTo>
                  <a:pt x="4706781" y="5329386"/>
                </a:moveTo>
                <a:cubicBezTo>
                  <a:pt x="4725399" y="5332239"/>
                  <a:pt x="4742928" y="5342194"/>
                  <a:pt x="4754958" y="5358574"/>
                </a:cubicBezTo>
                <a:cubicBezTo>
                  <a:pt x="4754977" y="5358605"/>
                  <a:pt x="4755002" y="5358631"/>
                  <a:pt x="4755021" y="5358662"/>
                </a:cubicBezTo>
                <a:cubicBezTo>
                  <a:pt x="4779037" y="5391410"/>
                  <a:pt x="4771957" y="5437428"/>
                  <a:pt x="4739210" y="5461444"/>
                </a:cubicBezTo>
                <a:cubicBezTo>
                  <a:pt x="4739203" y="5461450"/>
                  <a:pt x="4739197" y="5461450"/>
                  <a:pt x="4739197" y="5461457"/>
                </a:cubicBezTo>
                <a:cubicBezTo>
                  <a:pt x="4706431" y="5485510"/>
                  <a:pt x="4660374" y="5478456"/>
                  <a:pt x="4636314" y="5445689"/>
                </a:cubicBezTo>
                <a:cubicBezTo>
                  <a:pt x="4612261" y="5412930"/>
                  <a:pt x="4619315" y="5366867"/>
                  <a:pt x="4652075" y="5342813"/>
                </a:cubicBezTo>
                <a:cubicBezTo>
                  <a:pt x="4668458" y="5330783"/>
                  <a:pt x="4688164" y="5326533"/>
                  <a:pt x="4706781" y="5329386"/>
                </a:cubicBezTo>
                <a:close/>
                <a:moveTo>
                  <a:pt x="4583508" y="5138801"/>
                </a:moveTo>
                <a:cubicBezTo>
                  <a:pt x="4611562" y="5138801"/>
                  <a:pt x="4634308" y="5161547"/>
                  <a:pt x="4634308" y="5189601"/>
                </a:cubicBezTo>
                <a:cubicBezTo>
                  <a:pt x="4634308" y="5217655"/>
                  <a:pt x="4611562" y="5240401"/>
                  <a:pt x="4583508" y="5240401"/>
                </a:cubicBezTo>
                <a:cubicBezTo>
                  <a:pt x="4555454" y="5240401"/>
                  <a:pt x="4532708" y="5217655"/>
                  <a:pt x="4532708" y="5189601"/>
                </a:cubicBezTo>
                <a:cubicBezTo>
                  <a:pt x="4532708" y="5161547"/>
                  <a:pt x="4555454" y="5138801"/>
                  <a:pt x="4583508" y="5138801"/>
                </a:cubicBezTo>
                <a:close/>
                <a:moveTo>
                  <a:pt x="6841334" y="4965463"/>
                </a:moveTo>
                <a:cubicBezTo>
                  <a:pt x="7002895" y="4959123"/>
                  <a:pt x="7164616" y="5030540"/>
                  <a:pt x="7267526" y="5170677"/>
                </a:cubicBezTo>
                <a:cubicBezTo>
                  <a:pt x="7432181" y="5394934"/>
                  <a:pt x="7383794" y="5710186"/>
                  <a:pt x="7159576" y="5874828"/>
                </a:cubicBezTo>
                <a:cubicBezTo>
                  <a:pt x="6935357" y="6039408"/>
                  <a:pt x="6620143" y="5991091"/>
                  <a:pt x="6455551" y="5766897"/>
                </a:cubicBezTo>
                <a:cubicBezTo>
                  <a:pt x="6290908" y="5542679"/>
                  <a:pt x="6339219" y="5227440"/>
                  <a:pt x="6563437" y="5062803"/>
                </a:cubicBezTo>
                <a:cubicBezTo>
                  <a:pt x="6647519" y="5001063"/>
                  <a:pt x="6744398" y="4969266"/>
                  <a:pt x="6841334" y="4965463"/>
                </a:cubicBezTo>
                <a:close/>
                <a:moveTo>
                  <a:pt x="6612015" y="4866703"/>
                </a:moveTo>
                <a:cubicBezTo>
                  <a:pt x="6640082" y="4866703"/>
                  <a:pt x="6662815" y="4889449"/>
                  <a:pt x="6662815" y="4917503"/>
                </a:cubicBezTo>
                <a:cubicBezTo>
                  <a:pt x="6662815" y="4945557"/>
                  <a:pt x="6640082" y="4968303"/>
                  <a:pt x="6612015" y="4968303"/>
                </a:cubicBezTo>
                <a:cubicBezTo>
                  <a:pt x="6583948" y="4968303"/>
                  <a:pt x="6561215" y="4945557"/>
                  <a:pt x="6561215" y="4917503"/>
                </a:cubicBezTo>
                <a:cubicBezTo>
                  <a:pt x="6561215" y="4889449"/>
                  <a:pt x="6583948" y="4866703"/>
                  <a:pt x="6612015" y="4866703"/>
                </a:cubicBezTo>
                <a:close/>
                <a:moveTo>
                  <a:pt x="7259651" y="4862893"/>
                </a:moveTo>
                <a:cubicBezTo>
                  <a:pt x="7259651" y="4862893"/>
                  <a:pt x="7259715" y="4862893"/>
                  <a:pt x="7259715" y="4862893"/>
                </a:cubicBezTo>
                <a:cubicBezTo>
                  <a:pt x="7314515" y="4862931"/>
                  <a:pt x="7358965" y="4907394"/>
                  <a:pt x="7358901" y="4962207"/>
                </a:cubicBezTo>
                <a:cubicBezTo>
                  <a:pt x="7358901" y="4962226"/>
                  <a:pt x="7358901" y="4962251"/>
                  <a:pt x="7358901" y="4962271"/>
                </a:cubicBezTo>
                <a:cubicBezTo>
                  <a:pt x="7358839" y="5017122"/>
                  <a:pt x="7314389" y="5061559"/>
                  <a:pt x="7259525" y="5061521"/>
                </a:cubicBezTo>
                <a:cubicBezTo>
                  <a:pt x="7204661" y="5061483"/>
                  <a:pt x="7160211" y="5016995"/>
                  <a:pt x="7160274" y="4962144"/>
                </a:cubicBezTo>
                <a:cubicBezTo>
                  <a:pt x="7160338" y="4907292"/>
                  <a:pt x="7204788" y="4862861"/>
                  <a:pt x="7259651" y="4862893"/>
                </a:cubicBezTo>
                <a:close/>
                <a:moveTo>
                  <a:pt x="3811811" y="4713816"/>
                </a:moveTo>
                <a:cubicBezTo>
                  <a:pt x="4038327" y="4704943"/>
                  <a:pt x="4265067" y="4805088"/>
                  <a:pt x="4409327" y="5001577"/>
                </a:cubicBezTo>
                <a:cubicBezTo>
                  <a:pt x="4409353" y="5001615"/>
                  <a:pt x="4409378" y="5001653"/>
                  <a:pt x="4409410" y="5001685"/>
                </a:cubicBezTo>
                <a:cubicBezTo>
                  <a:pt x="4640169" y="5316067"/>
                  <a:pt x="4572383" y="5757989"/>
                  <a:pt x="4258007" y="5988748"/>
                </a:cubicBezTo>
                <a:cubicBezTo>
                  <a:pt x="3943630" y="6219558"/>
                  <a:pt x="3501673" y="6151809"/>
                  <a:pt x="3270855" y="5837427"/>
                </a:cubicBezTo>
                <a:cubicBezTo>
                  <a:pt x="3040046" y="5523045"/>
                  <a:pt x="3107788" y="5081079"/>
                  <a:pt x="3422171" y="4850262"/>
                </a:cubicBezTo>
                <a:cubicBezTo>
                  <a:pt x="3540064" y="4763709"/>
                  <a:pt x="3675898" y="4719139"/>
                  <a:pt x="3811811" y="4713816"/>
                </a:cubicBezTo>
                <a:close/>
                <a:moveTo>
                  <a:pt x="4316807" y="4689792"/>
                </a:moveTo>
                <a:cubicBezTo>
                  <a:pt x="4355136" y="4689792"/>
                  <a:pt x="4386213" y="4720863"/>
                  <a:pt x="4386213" y="4759197"/>
                </a:cubicBezTo>
                <a:cubicBezTo>
                  <a:pt x="4386213" y="4797526"/>
                  <a:pt x="4355136" y="4828603"/>
                  <a:pt x="4316807" y="4828603"/>
                </a:cubicBezTo>
                <a:cubicBezTo>
                  <a:pt x="4278479" y="4828603"/>
                  <a:pt x="4247402" y="4797526"/>
                  <a:pt x="4247402" y="4759197"/>
                </a:cubicBezTo>
                <a:cubicBezTo>
                  <a:pt x="4247402" y="4720869"/>
                  <a:pt x="4278479" y="4689792"/>
                  <a:pt x="4316807" y="4689792"/>
                </a:cubicBezTo>
                <a:close/>
                <a:moveTo>
                  <a:pt x="3346635" y="4649967"/>
                </a:moveTo>
                <a:cubicBezTo>
                  <a:pt x="3365251" y="4652832"/>
                  <a:pt x="3382774" y="4662799"/>
                  <a:pt x="3394791" y="4679188"/>
                </a:cubicBezTo>
                <a:cubicBezTo>
                  <a:pt x="3394798" y="4679194"/>
                  <a:pt x="3394798" y="4679201"/>
                  <a:pt x="3394804" y="4679207"/>
                </a:cubicBezTo>
                <a:cubicBezTo>
                  <a:pt x="3418839" y="4711941"/>
                  <a:pt x="3411778" y="4757959"/>
                  <a:pt x="3379044" y="4781994"/>
                </a:cubicBezTo>
                <a:cubicBezTo>
                  <a:pt x="3379012" y="4782013"/>
                  <a:pt x="3378986" y="4782039"/>
                  <a:pt x="3378955" y="4782058"/>
                </a:cubicBezTo>
                <a:cubicBezTo>
                  <a:pt x="3346176" y="4806093"/>
                  <a:pt x="3300119" y="4799000"/>
                  <a:pt x="3276091" y="4766221"/>
                </a:cubicBezTo>
                <a:cubicBezTo>
                  <a:pt x="3252056" y="4733442"/>
                  <a:pt x="3259143" y="4687386"/>
                  <a:pt x="3291921" y="4663351"/>
                </a:cubicBezTo>
                <a:cubicBezTo>
                  <a:pt x="3308310" y="4651337"/>
                  <a:pt x="3328019" y="4647101"/>
                  <a:pt x="3346635" y="4649967"/>
                </a:cubicBezTo>
                <a:close/>
                <a:moveTo>
                  <a:pt x="3965336" y="4564951"/>
                </a:moveTo>
                <a:cubicBezTo>
                  <a:pt x="3993390" y="4564951"/>
                  <a:pt x="4016135" y="4587697"/>
                  <a:pt x="4016135" y="4615751"/>
                </a:cubicBezTo>
                <a:cubicBezTo>
                  <a:pt x="4016135" y="4643805"/>
                  <a:pt x="3993390" y="4666551"/>
                  <a:pt x="3965336" y="4666551"/>
                </a:cubicBezTo>
                <a:cubicBezTo>
                  <a:pt x="3937282" y="4666551"/>
                  <a:pt x="3914536" y="4643805"/>
                  <a:pt x="3914536" y="4615751"/>
                </a:cubicBezTo>
                <a:cubicBezTo>
                  <a:pt x="3914536" y="4587697"/>
                  <a:pt x="3937282" y="4564951"/>
                  <a:pt x="3965336" y="4564951"/>
                </a:cubicBezTo>
                <a:close/>
                <a:moveTo>
                  <a:pt x="3497659" y="4551235"/>
                </a:moveTo>
                <a:cubicBezTo>
                  <a:pt x="3536026" y="4551235"/>
                  <a:pt x="3567128" y="4582337"/>
                  <a:pt x="3567128" y="4620704"/>
                </a:cubicBezTo>
                <a:cubicBezTo>
                  <a:pt x="3567128" y="4659071"/>
                  <a:pt x="3536026" y="4690173"/>
                  <a:pt x="3497659" y="4690173"/>
                </a:cubicBezTo>
                <a:cubicBezTo>
                  <a:pt x="3459292" y="4690173"/>
                  <a:pt x="3428190" y="4659071"/>
                  <a:pt x="3428190" y="4620704"/>
                </a:cubicBezTo>
                <a:cubicBezTo>
                  <a:pt x="3428190" y="4582337"/>
                  <a:pt x="3459292" y="4551235"/>
                  <a:pt x="3497659" y="4551235"/>
                </a:cubicBezTo>
                <a:close/>
                <a:moveTo>
                  <a:pt x="4209851" y="4548621"/>
                </a:moveTo>
                <a:cubicBezTo>
                  <a:pt x="4228466" y="4551486"/>
                  <a:pt x="4245989" y="4561453"/>
                  <a:pt x="4258006" y="4577842"/>
                </a:cubicBezTo>
                <a:cubicBezTo>
                  <a:pt x="4281978" y="4610595"/>
                  <a:pt x="4274936" y="4656569"/>
                  <a:pt x="4242259" y="4680648"/>
                </a:cubicBezTo>
                <a:cubicBezTo>
                  <a:pt x="4242227" y="4680667"/>
                  <a:pt x="4242201" y="4680693"/>
                  <a:pt x="4242169" y="4680712"/>
                </a:cubicBezTo>
                <a:cubicBezTo>
                  <a:pt x="4209391" y="4704747"/>
                  <a:pt x="4163334" y="4697654"/>
                  <a:pt x="4139306" y="4664875"/>
                </a:cubicBezTo>
                <a:cubicBezTo>
                  <a:pt x="4115271" y="4632096"/>
                  <a:pt x="4122358" y="4586040"/>
                  <a:pt x="4155136" y="4562005"/>
                </a:cubicBezTo>
                <a:cubicBezTo>
                  <a:pt x="4171526" y="4549991"/>
                  <a:pt x="4191235" y="4545756"/>
                  <a:pt x="4209851" y="4548621"/>
                </a:cubicBezTo>
                <a:close/>
                <a:moveTo>
                  <a:pt x="7750070" y="4019701"/>
                </a:moveTo>
                <a:cubicBezTo>
                  <a:pt x="7785415" y="4025093"/>
                  <a:pt x="7818705" y="4043969"/>
                  <a:pt x="7841565" y="4075049"/>
                </a:cubicBezTo>
                <a:cubicBezTo>
                  <a:pt x="7841565" y="4075087"/>
                  <a:pt x="7841629" y="4075125"/>
                  <a:pt x="7841629" y="4075163"/>
                </a:cubicBezTo>
                <a:cubicBezTo>
                  <a:pt x="7887286" y="4137368"/>
                  <a:pt x="7873887" y="4224794"/>
                  <a:pt x="7811657" y="4270438"/>
                </a:cubicBezTo>
                <a:cubicBezTo>
                  <a:pt x="7749490" y="4316050"/>
                  <a:pt x="7662114" y="4302677"/>
                  <a:pt x="7616458" y="4240561"/>
                </a:cubicBezTo>
                <a:cubicBezTo>
                  <a:pt x="7570738" y="4178401"/>
                  <a:pt x="7584073" y="4090955"/>
                  <a:pt x="7646239" y="4045254"/>
                </a:cubicBezTo>
                <a:cubicBezTo>
                  <a:pt x="7677323" y="4022401"/>
                  <a:pt x="7714724" y="4014309"/>
                  <a:pt x="7750070" y="4019701"/>
                </a:cubicBezTo>
                <a:close/>
                <a:moveTo>
                  <a:pt x="1132176" y="3902108"/>
                </a:moveTo>
                <a:cubicBezTo>
                  <a:pt x="1167519" y="3907497"/>
                  <a:pt x="1200807" y="3926369"/>
                  <a:pt x="1223664" y="3957446"/>
                </a:cubicBezTo>
                <a:lnTo>
                  <a:pt x="1223664" y="3957510"/>
                </a:lnTo>
                <a:cubicBezTo>
                  <a:pt x="1223696" y="3957554"/>
                  <a:pt x="1223727" y="3957592"/>
                  <a:pt x="1223753" y="3957637"/>
                </a:cubicBezTo>
                <a:cubicBezTo>
                  <a:pt x="1269378" y="4019854"/>
                  <a:pt x="1255915" y="4107281"/>
                  <a:pt x="1193692" y="4152899"/>
                </a:cubicBezTo>
                <a:cubicBezTo>
                  <a:pt x="1131532" y="4198448"/>
                  <a:pt x="1044232" y="4185056"/>
                  <a:pt x="998582" y="4122978"/>
                </a:cubicBezTo>
                <a:cubicBezTo>
                  <a:pt x="952868" y="4060824"/>
                  <a:pt x="966196" y="3973378"/>
                  <a:pt x="1028357" y="3927671"/>
                </a:cubicBezTo>
                <a:cubicBezTo>
                  <a:pt x="1059434" y="3904814"/>
                  <a:pt x="1096833" y="3896719"/>
                  <a:pt x="1132176" y="3902108"/>
                </a:cubicBezTo>
                <a:close/>
                <a:moveTo>
                  <a:pt x="6909538" y="3816165"/>
                </a:moveTo>
                <a:cubicBezTo>
                  <a:pt x="6938536" y="3817538"/>
                  <a:pt x="6967520" y="3821329"/>
                  <a:pt x="6996190" y="3827576"/>
                </a:cubicBezTo>
                <a:cubicBezTo>
                  <a:pt x="7278575" y="3889095"/>
                  <a:pt x="7457581" y="4167860"/>
                  <a:pt x="7396050" y="4450212"/>
                </a:cubicBezTo>
                <a:cubicBezTo>
                  <a:pt x="7334518" y="4732565"/>
                  <a:pt x="7055817" y="4911585"/>
                  <a:pt x="6773432" y="4850065"/>
                </a:cubicBezTo>
                <a:cubicBezTo>
                  <a:pt x="6749112" y="4844776"/>
                  <a:pt x="6725236" y="4837772"/>
                  <a:pt x="6701931" y="4829111"/>
                </a:cubicBezTo>
                <a:cubicBezTo>
                  <a:pt x="6692279" y="4825555"/>
                  <a:pt x="6650751" y="4805362"/>
                  <a:pt x="6650751" y="4805362"/>
                </a:cubicBezTo>
                <a:cubicBezTo>
                  <a:pt x="6650751" y="4805362"/>
                  <a:pt x="6716219" y="4620958"/>
                  <a:pt x="6722569" y="4367846"/>
                </a:cubicBezTo>
                <a:cubicBezTo>
                  <a:pt x="6728664" y="4127753"/>
                  <a:pt x="6625287" y="3884484"/>
                  <a:pt x="6625287" y="3884484"/>
                </a:cubicBezTo>
                <a:cubicBezTo>
                  <a:pt x="6625287" y="3884484"/>
                  <a:pt x="6645734" y="3873308"/>
                  <a:pt x="6656211" y="3868165"/>
                </a:cubicBezTo>
                <a:cubicBezTo>
                  <a:pt x="6735412" y="3829703"/>
                  <a:pt x="6822542" y="3812047"/>
                  <a:pt x="6909538" y="3816165"/>
                </a:cubicBezTo>
                <a:close/>
                <a:moveTo>
                  <a:pt x="1325960" y="3729863"/>
                </a:moveTo>
                <a:cubicBezTo>
                  <a:pt x="1326005" y="3729863"/>
                  <a:pt x="1326043" y="3729863"/>
                  <a:pt x="1326087" y="3729863"/>
                </a:cubicBezTo>
                <a:cubicBezTo>
                  <a:pt x="1380900" y="3729825"/>
                  <a:pt x="1425363" y="3774237"/>
                  <a:pt x="1425401" y="3829050"/>
                </a:cubicBezTo>
                <a:cubicBezTo>
                  <a:pt x="1425471" y="3883901"/>
                  <a:pt x="1381065" y="3928421"/>
                  <a:pt x="1326214" y="3928491"/>
                </a:cubicBezTo>
                <a:cubicBezTo>
                  <a:pt x="1271363" y="3928561"/>
                  <a:pt x="1226843" y="3884155"/>
                  <a:pt x="1226773" y="3829304"/>
                </a:cubicBezTo>
                <a:cubicBezTo>
                  <a:pt x="1226703" y="3774453"/>
                  <a:pt x="1271109" y="3729933"/>
                  <a:pt x="1325960" y="3729863"/>
                </a:cubicBezTo>
                <a:close/>
                <a:moveTo>
                  <a:pt x="1983952" y="3713670"/>
                </a:moveTo>
                <a:cubicBezTo>
                  <a:pt x="1983952" y="3713670"/>
                  <a:pt x="2149244" y="3938650"/>
                  <a:pt x="2457978" y="4177220"/>
                </a:cubicBezTo>
                <a:cubicBezTo>
                  <a:pt x="2818215" y="4455731"/>
                  <a:pt x="3160734" y="4536566"/>
                  <a:pt x="3160734" y="4536566"/>
                </a:cubicBezTo>
                <a:cubicBezTo>
                  <a:pt x="3160734" y="4536566"/>
                  <a:pt x="3164099" y="4556633"/>
                  <a:pt x="3165496" y="4566665"/>
                </a:cubicBezTo>
                <a:cubicBezTo>
                  <a:pt x="3241709" y="5099539"/>
                  <a:pt x="2885574" y="5598191"/>
                  <a:pt x="2356803" y="5698985"/>
                </a:cubicBezTo>
                <a:cubicBezTo>
                  <a:pt x="1810223" y="5803169"/>
                  <a:pt x="1282670" y="5444540"/>
                  <a:pt x="1178487" y="4897957"/>
                </a:cubicBezTo>
                <a:cubicBezTo>
                  <a:pt x="1074296" y="4351375"/>
                  <a:pt x="1432925" y="3823823"/>
                  <a:pt x="1979507" y="3719639"/>
                </a:cubicBezTo>
                <a:cubicBezTo>
                  <a:pt x="1988906" y="3717861"/>
                  <a:pt x="1983952" y="3713670"/>
                  <a:pt x="1983952" y="3713670"/>
                </a:cubicBezTo>
                <a:close/>
                <a:moveTo>
                  <a:pt x="6772607" y="3660775"/>
                </a:moveTo>
                <a:cubicBezTo>
                  <a:pt x="6810961" y="3660775"/>
                  <a:pt x="6842076" y="3691877"/>
                  <a:pt x="6842076" y="3730244"/>
                </a:cubicBezTo>
                <a:cubicBezTo>
                  <a:pt x="6842076" y="3768611"/>
                  <a:pt x="6810961" y="3799713"/>
                  <a:pt x="6772607" y="3799713"/>
                </a:cubicBezTo>
                <a:cubicBezTo>
                  <a:pt x="6734252" y="3799713"/>
                  <a:pt x="6703138" y="3768611"/>
                  <a:pt x="6703138" y="3730244"/>
                </a:cubicBezTo>
                <a:cubicBezTo>
                  <a:pt x="6703138" y="3691877"/>
                  <a:pt x="6734252" y="3660775"/>
                  <a:pt x="6772607" y="3660775"/>
                </a:cubicBezTo>
                <a:close/>
                <a:moveTo>
                  <a:pt x="1516458" y="3655821"/>
                </a:moveTo>
                <a:cubicBezTo>
                  <a:pt x="1516586" y="3655821"/>
                  <a:pt x="1516713" y="3655821"/>
                  <a:pt x="1516840" y="3655821"/>
                </a:cubicBezTo>
                <a:cubicBezTo>
                  <a:pt x="1555206" y="3655821"/>
                  <a:pt x="1586308" y="3686923"/>
                  <a:pt x="1586308" y="3725290"/>
                </a:cubicBezTo>
                <a:cubicBezTo>
                  <a:pt x="1586308" y="3763504"/>
                  <a:pt x="1555435" y="3794550"/>
                  <a:pt x="1517220" y="3794759"/>
                </a:cubicBezTo>
                <a:cubicBezTo>
                  <a:pt x="1478854" y="3794969"/>
                  <a:pt x="1447581" y="3764038"/>
                  <a:pt x="1447371" y="3725671"/>
                </a:cubicBezTo>
                <a:cubicBezTo>
                  <a:pt x="1447161" y="3687304"/>
                  <a:pt x="1478091" y="3656031"/>
                  <a:pt x="1516458" y="3655821"/>
                </a:cubicBezTo>
                <a:close/>
                <a:moveTo>
                  <a:pt x="6990158" y="3611308"/>
                </a:moveTo>
                <a:cubicBezTo>
                  <a:pt x="6990349" y="3611308"/>
                  <a:pt x="6990476" y="3611308"/>
                  <a:pt x="6990666" y="3611308"/>
                </a:cubicBezTo>
                <a:cubicBezTo>
                  <a:pt x="7029020" y="3611340"/>
                  <a:pt x="7060071" y="3642442"/>
                  <a:pt x="7060008" y="3680777"/>
                </a:cubicBezTo>
                <a:cubicBezTo>
                  <a:pt x="7060008" y="3718998"/>
                  <a:pt x="7029147" y="3750036"/>
                  <a:pt x="6990920" y="3750246"/>
                </a:cubicBezTo>
                <a:cubicBezTo>
                  <a:pt x="6952566" y="3750455"/>
                  <a:pt x="6921261" y="3719525"/>
                  <a:pt x="6921070" y="3681158"/>
                </a:cubicBezTo>
                <a:cubicBezTo>
                  <a:pt x="6920879" y="3642791"/>
                  <a:pt x="6951804" y="3611517"/>
                  <a:pt x="6990158" y="3611308"/>
                </a:cubicBezTo>
                <a:close/>
                <a:moveTo>
                  <a:pt x="1199975" y="3571747"/>
                </a:moveTo>
                <a:cubicBezTo>
                  <a:pt x="1238303" y="3571747"/>
                  <a:pt x="1269380" y="3602818"/>
                  <a:pt x="1269380" y="3641152"/>
                </a:cubicBezTo>
                <a:cubicBezTo>
                  <a:pt x="1269380" y="3641197"/>
                  <a:pt x="1269380" y="3641235"/>
                  <a:pt x="1269380" y="3641280"/>
                </a:cubicBezTo>
                <a:cubicBezTo>
                  <a:pt x="1269342" y="3679646"/>
                  <a:pt x="1238214" y="3710717"/>
                  <a:pt x="1199847" y="3710685"/>
                </a:cubicBezTo>
                <a:cubicBezTo>
                  <a:pt x="1161481" y="3710647"/>
                  <a:pt x="1130404" y="3679520"/>
                  <a:pt x="1130442" y="3641152"/>
                </a:cubicBezTo>
                <a:cubicBezTo>
                  <a:pt x="1130480" y="3602786"/>
                  <a:pt x="1161608" y="3571709"/>
                  <a:pt x="1199975" y="3571747"/>
                </a:cubicBezTo>
                <a:close/>
                <a:moveTo>
                  <a:pt x="1129553" y="3450716"/>
                </a:moveTo>
                <a:cubicBezTo>
                  <a:pt x="1157607" y="3450716"/>
                  <a:pt x="1180353" y="3473462"/>
                  <a:pt x="1180353" y="3501516"/>
                </a:cubicBezTo>
                <a:cubicBezTo>
                  <a:pt x="1180353" y="3529570"/>
                  <a:pt x="1157607" y="3552316"/>
                  <a:pt x="1129553" y="3552316"/>
                </a:cubicBezTo>
                <a:cubicBezTo>
                  <a:pt x="1101499" y="3552316"/>
                  <a:pt x="1078753" y="3529570"/>
                  <a:pt x="1078753" y="3501516"/>
                </a:cubicBezTo>
                <a:cubicBezTo>
                  <a:pt x="1078753" y="3473462"/>
                  <a:pt x="1101499" y="3450716"/>
                  <a:pt x="1129553" y="3450716"/>
                </a:cubicBezTo>
                <a:close/>
                <a:moveTo>
                  <a:pt x="1386960" y="3432147"/>
                </a:moveTo>
                <a:cubicBezTo>
                  <a:pt x="1412069" y="3435982"/>
                  <a:pt x="1435716" y="3449396"/>
                  <a:pt x="1451947" y="3471481"/>
                </a:cubicBezTo>
                <a:cubicBezTo>
                  <a:pt x="1451966" y="3471506"/>
                  <a:pt x="1451985" y="3471532"/>
                  <a:pt x="1452004" y="3471564"/>
                </a:cubicBezTo>
                <a:cubicBezTo>
                  <a:pt x="1484427" y="3515760"/>
                  <a:pt x="1474875" y="3577876"/>
                  <a:pt x="1430674" y="3610292"/>
                </a:cubicBezTo>
                <a:cubicBezTo>
                  <a:pt x="1386503" y="3642690"/>
                  <a:pt x="1324445" y="3633178"/>
                  <a:pt x="1292003" y="3589039"/>
                </a:cubicBezTo>
                <a:cubicBezTo>
                  <a:pt x="1259541" y="3544874"/>
                  <a:pt x="1269028" y="3482753"/>
                  <a:pt x="1313193" y="3450291"/>
                </a:cubicBezTo>
                <a:cubicBezTo>
                  <a:pt x="1335278" y="3434058"/>
                  <a:pt x="1361851" y="3428313"/>
                  <a:pt x="1386960" y="3432147"/>
                </a:cubicBezTo>
                <a:close/>
                <a:moveTo>
                  <a:pt x="1710902" y="3423539"/>
                </a:moveTo>
                <a:cubicBezTo>
                  <a:pt x="1786442" y="3423539"/>
                  <a:pt x="1847681" y="3484778"/>
                  <a:pt x="1847681" y="3560318"/>
                </a:cubicBezTo>
                <a:cubicBezTo>
                  <a:pt x="1847681" y="3635857"/>
                  <a:pt x="1786442" y="3697097"/>
                  <a:pt x="1710902" y="3697097"/>
                </a:cubicBezTo>
                <a:cubicBezTo>
                  <a:pt x="1635361" y="3697097"/>
                  <a:pt x="1574123" y="3635857"/>
                  <a:pt x="1574123" y="3560318"/>
                </a:cubicBezTo>
                <a:cubicBezTo>
                  <a:pt x="1574123" y="3484778"/>
                  <a:pt x="1635361" y="3423539"/>
                  <a:pt x="1710902" y="3423539"/>
                </a:cubicBezTo>
                <a:close/>
                <a:moveTo>
                  <a:pt x="7462505" y="3400259"/>
                </a:moveTo>
                <a:cubicBezTo>
                  <a:pt x="7550345" y="3396832"/>
                  <a:pt x="7638263" y="3435675"/>
                  <a:pt x="7694182" y="3511867"/>
                </a:cubicBezTo>
                <a:cubicBezTo>
                  <a:pt x="7783590" y="3633768"/>
                  <a:pt x="7757364" y="3805072"/>
                  <a:pt x="7635508" y="3894582"/>
                </a:cubicBezTo>
                <a:cubicBezTo>
                  <a:pt x="7635508" y="3894595"/>
                  <a:pt x="7635445" y="3894607"/>
                  <a:pt x="7635445" y="3894620"/>
                </a:cubicBezTo>
                <a:cubicBezTo>
                  <a:pt x="7513525" y="3984098"/>
                  <a:pt x="7342201" y="3957803"/>
                  <a:pt x="7252730" y="3835895"/>
                </a:cubicBezTo>
                <a:cubicBezTo>
                  <a:pt x="7163259" y="3713988"/>
                  <a:pt x="7189548" y="3542621"/>
                  <a:pt x="7311404" y="3453143"/>
                </a:cubicBezTo>
                <a:cubicBezTo>
                  <a:pt x="7357124" y="3419589"/>
                  <a:pt x="7409801" y="3402315"/>
                  <a:pt x="7462505" y="3400259"/>
                </a:cubicBezTo>
                <a:close/>
                <a:moveTo>
                  <a:pt x="662507" y="3359270"/>
                </a:moveTo>
                <a:cubicBezTo>
                  <a:pt x="774088" y="3354895"/>
                  <a:pt x="885779" y="3404222"/>
                  <a:pt x="956839" y="3501008"/>
                </a:cubicBezTo>
                <a:cubicBezTo>
                  <a:pt x="956871" y="3501052"/>
                  <a:pt x="956902" y="3501097"/>
                  <a:pt x="956934" y="3501142"/>
                </a:cubicBezTo>
                <a:cubicBezTo>
                  <a:pt x="1070569" y="3655999"/>
                  <a:pt x="1037149" y="3873658"/>
                  <a:pt x="882290" y="3987291"/>
                </a:cubicBezTo>
                <a:cubicBezTo>
                  <a:pt x="727433" y="4100969"/>
                  <a:pt x="509750" y="4067593"/>
                  <a:pt x="396059" y="3912749"/>
                </a:cubicBezTo>
                <a:cubicBezTo>
                  <a:pt x="282359" y="3757897"/>
                  <a:pt x="315723" y="3540188"/>
                  <a:pt x="470578" y="3426491"/>
                </a:cubicBezTo>
                <a:cubicBezTo>
                  <a:pt x="528648" y="3383853"/>
                  <a:pt x="595558" y="3361895"/>
                  <a:pt x="662507" y="3359270"/>
                </a:cubicBezTo>
                <a:close/>
                <a:moveTo>
                  <a:pt x="5471095" y="3273266"/>
                </a:moveTo>
                <a:cubicBezTo>
                  <a:pt x="5593095" y="3275615"/>
                  <a:pt x="5764449" y="3299078"/>
                  <a:pt x="5963744" y="3383216"/>
                </a:cubicBezTo>
                <a:cubicBezTo>
                  <a:pt x="6317629" y="3532631"/>
                  <a:pt x="6442343" y="3789552"/>
                  <a:pt x="6442343" y="3789552"/>
                </a:cubicBezTo>
                <a:cubicBezTo>
                  <a:pt x="6759081" y="4288205"/>
                  <a:pt x="6635256" y="4947024"/>
                  <a:pt x="6159089" y="5296642"/>
                </a:cubicBezTo>
                <a:cubicBezTo>
                  <a:pt x="5659236" y="5663640"/>
                  <a:pt x="4956519" y="5555945"/>
                  <a:pt x="4589527" y="5056091"/>
                </a:cubicBezTo>
                <a:cubicBezTo>
                  <a:pt x="4222529" y="4556245"/>
                  <a:pt x="4330232" y="3853528"/>
                  <a:pt x="4830078" y="3486530"/>
                </a:cubicBezTo>
                <a:cubicBezTo>
                  <a:pt x="4964571" y="3387915"/>
                  <a:pt x="5107573" y="3319081"/>
                  <a:pt x="5274578" y="3289998"/>
                </a:cubicBezTo>
                <a:cubicBezTo>
                  <a:pt x="5276452" y="3289680"/>
                  <a:pt x="5349096" y="3270916"/>
                  <a:pt x="5471095" y="3273266"/>
                </a:cubicBezTo>
                <a:close/>
                <a:moveTo>
                  <a:pt x="7894961" y="3242565"/>
                </a:moveTo>
                <a:cubicBezTo>
                  <a:pt x="7930307" y="3247966"/>
                  <a:pt x="7963581" y="3266849"/>
                  <a:pt x="7986409" y="3297936"/>
                </a:cubicBezTo>
                <a:cubicBezTo>
                  <a:pt x="7986409" y="3297980"/>
                  <a:pt x="7986473" y="3298018"/>
                  <a:pt x="7986473" y="3298063"/>
                </a:cubicBezTo>
                <a:cubicBezTo>
                  <a:pt x="8032129" y="3360280"/>
                  <a:pt x="8018667" y="3447707"/>
                  <a:pt x="7956438" y="3493325"/>
                </a:cubicBezTo>
                <a:cubicBezTo>
                  <a:pt x="7894271" y="3538906"/>
                  <a:pt x="7806895" y="3525507"/>
                  <a:pt x="7761239" y="3463385"/>
                </a:cubicBezTo>
                <a:cubicBezTo>
                  <a:pt x="7715582" y="3401212"/>
                  <a:pt x="7728917" y="3313779"/>
                  <a:pt x="7791083" y="3268091"/>
                </a:cubicBezTo>
                <a:cubicBezTo>
                  <a:pt x="7822199" y="3245247"/>
                  <a:pt x="7859616" y="3237165"/>
                  <a:pt x="7894961" y="3242565"/>
                </a:cubicBezTo>
                <a:close/>
                <a:moveTo>
                  <a:pt x="7450533" y="3215576"/>
                </a:moveTo>
                <a:cubicBezTo>
                  <a:pt x="7488887" y="3215576"/>
                  <a:pt x="7519939" y="3246653"/>
                  <a:pt x="7519939" y="3284981"/>
                </a:cubicBezTo>
                <a:cubicBezTo>
                  <a:pt x="7519939" y="3323310"/>
                  <a:pt x="7488887" y="3354387"/>
                  <a:pt x="7450533" y="3354387"/>
                </a:cubicBezTo>
                <a:cubicBezTo>
                  <a:pt x="7412179" y="3354387"/>
                  <a:pt x="7381127" y="3323316"/>
                  <a:pt x="7381127" y="3284981"/>
                </a:cubicBezTo>
                <a:cubicBezTo>
                  <a:pt x="7381127" y="3246653"/>
                  <a:pt x="7412179" y="3215576"/>
                  <a:pt x="7450533" y="3215576"/>
                </a:cubicBezTo>
                <a:close/>
                <a:moveTo>
                  <a:pt x="7727583" y="3047366"/>
                </a:moveTo>
                <a:cubicBezTo>
                  <a:pt x="7765938" y="3047366"/>
                  <a:pt x="7796989" y="3078444"/>
                  <a:pt x="7796989" y="3116772"/>
                </a:cubicBezTo>
                <a:cubicBezTo>
                  <a:pt x="7796989" y="3116815"/>
                  <a:pt x="7796989" y="3116855"/>
                  <a:pt x="7796989" y="3116900"/>
                </a:cubicBezTo>
                <a:cubicBezTo>
                  <a:pt x="7796926" y="3155263"/>
                  <a:pt x="7765810" y="3186334"/>
                  <a:pt x="7727456" y="3186302"/>
                </a:cubicBezTo>
                <a:cubicBezTo>
                  <a:pt x="7689102" y="3186264"/>
                  <a:pt x="7657988" y="3155136"/>
                  <a:pt x="7658051" y="3116772"/>
                </a:cubicBezTo>
                <a:cubicBezTo>
                  <a:pt x="7658114" y="3078404"/>
                  <a:pt x="7689229" y="3047328"/>
                  <a:pt x="7727583" y="3047366"/>
                </a:cubicBezTo>
                <a:close/>
                <a:moveTo>
                  <a:pt x="1923627" y="1451109"/>
                </a:moveTo>
                <a:cubicBezTo>
                  <a:pt x="1923627" y="1451109"/>
                  <a:pt x="2300245" y="1861256"/>
                  <a:pt x="2253065" y="2319661"/>
                </a:cubicBezTo>
                <a:cubicBezTo>
                  <a:pt x="2194010" y="2891160"/>
                  <a:pt x="1844824" y="3120899"/>
                  <a:pt x="1844824" y="3120899"/>
                </a:cubicBezTo>
                <a:cubicBezTo>
                  <a:pt x="1844824" y="3120899"/>
                  <a:pt x="1665881" y="2652528"/>
                  <a:pt x="1685501" y="2261178"/>
                </a:cubicBezTo>
                <a:cubicBezTo>
                  <a:pt x="1702012" y="1928820"/>
                  <a:pt x="1923627" y="1451109"/>
                  <a:pt x="1923627" y="1451109"/>
                </a:cubicBezTo>
                <a:close/>
                <a:moveTo>
                  <a:pt x="5681168" y="1352557"/>
                </a:moveTo>
                <a:cubicBezTo>
                  <a:pt x="5681168" y="1352557"/>
                  <a:pt x="5976951" y="1737240"/>
                  <a:pt x="5964759" y="2331854"/>
                </a:cubicBezTo>
                <a:cubicBezTo>
                  <a:pt x="5955107" y="2813054"/>
                  <a:pt x="5786705" y="3195955"/>
                  <a:pt x="5786705" y="3195955"/>
                </a:cubicBezTo>
                <a:cubicBezTo>
                  <a:pt x="5786705" y="3195955"/>
                  <a:pt x="5643004" y="3173032"/>
                  <a:pt x="5541341" y="3166047"/>
                </a:cubicBezTo>
                <a:cubicBezTo>
                  <a:pt x="5439678" y="3159062"/>
                  <a:pt x="5303470" y="3172397"/>
                  <a:pt x="5303470" y="3172397"/>
                </a:cubicBezTo>
                <a:cubicBezTo>
                  <a:pt x="5303470" y="3172397"/>
                  <a:pt x="5034865" y="2780674"/>
                  <a:pt x="5092967" y="2302453"/>
                </a:cubicBezTo>
                <a:cubicBezTo>
                  <a:pt x="5177740" y="1604335"/>
                  <a:pt x="5681168" y="1352557"/>
                  <a:pt x="5681168" y="1352557"/>
                </a:cubicBezTo>
                <a:close/>
                <a:moveTo>
                  <a:pt x="6318407" y="1160311"/>
                </a:moveTo>
                <a:cubicBezTo>
                  <a:pt x="6722766" y="1150903"/>
                  <a:pt x="7120908" y="1334926"/>
                  <a:pt x="7373634" y="1679011"/>
                </a:cubicBezTo>
                <a:lnTo>
                  <a:pt x="7373634" y="1678757"/>
                </a:lnTo>
                <a:cubicBezTo>
                  <a:pt x="7789051" y="2244629"/>
                  <a:pt x="7667067" y="3040116"/>
                  <a:pt x="7101219" y="3455543"/>
                </a:cubicBezTo>
                <a:cubicBezTo>
                  <a:pt x="6922911" y="3586416"/>
                  <a:pt x="6732157" y="3653853"/>
                  <a:pt x="6519876" y="3689477"/>
                </a:cubicBezTo>
                <a:cubicBezTo>
                  <a:pt x="6506859" y="3691636"/>
                  <a:pt x="6487174" y="3588195"/>
                  <a:pt x="6245112" y="3412681"/>
                </a:cubicBezTo>
                <a:cubicBezTo>
                  <a:pt x="6079250" y="3288094"/>
                  <a:pt x="5888750" y="3225800"/>
                  <a:pt x="5888750" y="3225800"/>
                </a:cubicBezTo>
                <a:cubicBezTo>
                  <a:pt x="5888750" y="3225800"/>
                  <a:pt x="6065788" y="2904622"/>
                  <a:pt x="6075567" y="2399164"/>
                </a:cubicBezTo>
                <a:cubicBezTo>
                  <a:pt x="6092458" y="1530104"/>
                  <a:pt x="5742700" y="1313188"/>
                  <a:pt x="5776228" y="1296170"/>
                </a:cubicBezTo>
                <a:cubicBezTo>
                  <a:pt x="5949524" y="1208829"/>
                  <a:pt x="6134607" y="1164588"/>
                  <a:pt x="6318407" y="1160311"/>
                </a:cubicBezTo>
                <a:close/>
                <a:moveTo>
                  <a:pt x="1189118" y="1114652"/>
                </a:moveTo>
                <a:cubicBezTo>
                  <a:pt x="1227570" y="1116383"/>
                  <a:pt x="1266301" y="1120071"/>
                  <a:pt x="1305201" y="1125799"/>
                </a:cubicBezTo>
                <a:cubicBezTo>
                  <a:pt x="1584030" y="1160597"/>
                  <a:pt x="1825902" y="1374655"/>
                  <a:pt x="1825902" y="1374655"/>
                </a:cubicBezTo>
                <a:cubicBezTo>
                  <a:pt x="1825902" y="1374655"/>
                  <a:pt x="1719666" y="1609098"/>
                  <a:pt x="1690520" y="1696283"/>
                </a:cubicBezTo>
                <a:cubicBezTo>
                  <a:pt x="1623780" y="1894402"/>
                  <a:pt x="1572664" y="2053344"/>
                  <a:pt x="1559645" y="2312675"/>
                </a:cubicBezTo>
                <a:cubicBezTo>
                  <a:pt x="1547581" y="2552515"/>
                  <a:pt x="1587269" y="2742192"/>
                  <a:pt x="1666453" y="3007363"/>
                </a:cubicBezTo>
                <a:cubicBezTo>
                  <a:pt x="1687052" y="3077702"/>
                  <a:pt x="1713126" y="3146317"/>
                  <a:pt x="1744431" y="3212592"/>
                </a:cubicBezTo>
                <a:cubicBezTo>
                  <a:pt x="1744431" y="3212592"/>
                  <a:pt x="1420899" y="3454971"/>
                  <a:pt x="959950" y="3377692"/>
                </a:cubicBezTo>
                <a:cubicBezTo>
                  <a:pt x="343893" y="3279489"/>
                  <a:pt x="-78573" y="2704034"/>
                  <a:pt x="12296" y="2086846"/>
                </a:cubicBezTo>
                <a:cubicBezTo>
                  <a:pt x="98209" y="1503338"/>
                  <a:pt x="612332" y="1088696"/>
                  <a:pt x="1189118" y="1114652"/>
                </a:cubicBezTo>
                <a:close/>
                <a:moveTo>
                  <a:pt x="6849505" y="1053721"/>
                </a:moveTo>
                <a:cubicBezTo>
                  <a:pt x="6887859" y="1053721"/>
                  <a:pt x="6918911" y="1084798"/>
                  <a:pt x="6918911" y="1123126"/>
                </a:cubicBezTo>
                <a:cubicBezTo>
                  <a:pt x="6918911" y="1161455"/>
                  <a:pt x="6887859" y="1192532"/>
                  <a:pt x="6849505" y="1192532"/>
                </a:cubicBezTo>
                <a:cubicBezTo>
                  <a:pt x="6811152" y="1192532"/>
                  <a:pt x="6780100" y="1161455"/>
                  <a:pt x="6780100" y="1123126"/>
                </a:cubicBezTo>
                <a:cubicBezTo>
                  <a:pt x="6780100" y="1084798"/>
                  <a:pt x="6811152" y="1053721"/>
                  <a:pt x="6849505" y="1053721"/>
                </a:cubicBezTo>
                <a:close/>
                <a:moveTo>
                  <a:pt x="5770957" y="1043814"/>
                </a:moveTo>
                <a:cubicBezTo>
                  <a:pt x="5809286" y="1043814"/>
                  <a:pt x="5840363" y="1074892"/>
                  <a:pt x="5840363" y="1113220"/>
                </a:cubicBezTo>
                <a:cubicBezTo>
                  <a:pt x="5840363" y="1151549"/>
                  <a:pt x="5809286" y="1182626"/>
                  <a:pt x="5770957" y="1182626"/>
                </a:cubicBezTo>
                <a:cubicBezTo>
                  <a:pt x="5732629" y="1182626"/>
                  <a:pt x="5701552" y="1151549"/>
                  <a:pt x="5701552" y="1113220"/>
                </a:cubicBezTo>
                <a:cubicBezTo>
                  <a:pt x="5701552" y="1074892"/>
                  <a:pt x="5732629" y="1043814"/>
                  <a:pt x="5770957" y="1043814"/>
                </a:cubicBezTo>
                <a:close/>
                <a:moveTo>
                  <a:pt x="757541" y="873187"/>
                </a:moveTo>
                <a:cubicBezTo>
                  <a:pt x="776157" y="876049"/>
                  <a:pt x="793682" y="886012"/>
                  <a:pt x="805702" y="902398"/>
                </a:cubicBezTo>
                <a:cubicBezTo>
                  <a:pt x="829743" y="935171"/>
                  <a:pt x="822663" y="981227"/>
                  <a:pt x="789891" y="1005268"/>
                </a:cubicBezTo>
                <a:cubicBezTo>
                  <a:pt x="789891" y="1005268"/>
                  <a:pt x="789891" y="1005268"/>
                  <a:pt x="789884" y="1005268"/>
                </a:cubicBezTo>
                <a:cubicBezTo>
                  <a:pt x="757112" y="1029309"/>
                  <a:pt x="711055" y="1022229"/>
                  <a:pt x="687014" y="989457"/>
                </a:cubicBezTo>
                <a:cubicBezTo>
                  <a:pt x="662973" y="956678"/>
                  <a:pt x="670053" y="910622"/>
                  <a:pt x="702832" y="886581"/>
                </a:cubicBezTo>
                <a:cubicBezTo>
                  <a:pt x="719218" y="874564"/>
                  <a:pt x="738925" y="870325"/>
                  <a:pt x="757541" y="873187"/>
                </a:cubicBezTo>
                <a:close/>
                <a:moveTo>
                  <a:pt x="6082278" y="847367"/>
                </a:moveTo>
                <a:cubicBezTo>
                  <a:pt x="6117474" y="852754"/>
                  <a:pt x="6150615" y="871568"/>
                  <a:pt x="6173357" y="902530"/>
                </a:cubicBezTo>
                <a:cubicBezTo>
                  <a:pt x="6173357" y="902537"/>
                  <a:pt x="6173364" y="902537"/>
                  <a:pt x="6173364" y="902543"/>
                </a:cubicBezTo>
                <a:cubicBezTo>
                  <a:pt x="6218849" y="964474"/>
                  <a:pt x="6205507" y="1051553"/>
                  <a:pt x="6143576" y="1097032"/>
                </a:cubicBezTo>
                <a:cubicBezTo>
                  <a:pt x="6081644" y="1142510"/>
                  <a:pt x="5994579" y="1129175"/>
                  <a:pt x="5949094" y="1067250"/>
                </a:cubicBezTo>
                <a:cubicBezTo>
                  <a:pt x="5903609" y="1005324"/>
                  <a:pt x="5916938" y="918246"/>
                  <a:pt x="5978863" y="872761"/>
                </a:cubicBezTo>
                <a:cubicBezTo>
                  <a:pt x="6009829" y="850019"/>
                  <a:pt x="6047081" y="841980"/>
                  <a:pt x="6082278" y="847367"/>
                </a:cubicBezTo>
                <a:close/>
                <a:moveTo>
                  <a:pt x="7199098" y="835333"/>
                </a:moveTo>
                <a:cubicBezTo>
                  <a:pt x="7281329" y="832116"/>
                  <a:pt x="7363641" y="868474"/>
                  <a:pt x="7415989" y="939804"/>
                </a:cubicBezTo>
                <a:cubicBezTo>
                  <a:pt x="7499745" y="1053927"/>
                  <a:pt x="7475171" y="1214349"/>
                  <a:pt x="7361062" y="1298137"/>
                </a:cubicBezTo>
                <a:cubicBezTo>
                  <a:pt x="7361062" y="1298143"/>
                  <a:pt x="7361062" y="1298149"/>
                  <a:pt x="7361062" y="1298149"/>
                </a:cubicBezTo>
                <a:cubicBezTo>
                  <a:pt x="7246889" y="1381930"/>
                  <a:pt x="7086488" y="1357331"/>
                  <a:pt x="7002667" y="1243203"/>
                </a:cubicBezTo>
                <a:cubicBezTo>
                  <a:pt x="6918911" y="1129074"/>
                  <a:pt x="6943549" y="968640"/>
                  <a:pt x="7057658" y="884859"/>
                </a:cubicBezTo>
                <a:cubicBezTo>
                  <a:pt x="7100449" y="853440"/>
                  <a:pt x="7149759" y="837263"/>
                  <a:pt x="7199098" y="835333"/>
                </a:cubicBezTo>
                <a:close/>
                <a:moveTo>
                  <a:pt x="2156327" y="757658"/>
                </a:moveTo>
                <a:cubicBezTo>
                  <a:pt x="2181437" y="761492"/>
                  <a:pt x="2205081" y="774907"/>
                  <a:pt x="2221312" y="796992"/>
                </a:cubicBezTo>
                <a:cubicBezTo>
                  <a:pt x="2221331" y="797018"/>
                  <a:pt x="2221350" y="797043"/>
                  <a:pt x="2221369" y="797075"/>
                </a:cubicBezTo>
                <a:cubicBezTo>
                  <a:pt x="2253792" y="841271"/>
                  <a:pt x="2244242" y="903387"/>
                  <a:pt x="2200040" y="935802"/>
                </a:cubicBezTo>
                <a:cubicBezTo>
                  <a:pt x="2155870" y="968200"/>
                  <a:pt x="2093811" y="958688"/>
                  <a:pt x="2061368" y="914550"/>
                </a:cubicBezTo>
                <a:cubicBezTo>
                  <a:pt x="2028900" y="870386"/>
                  <a:pt x="2038393" y="808264"/>
                  <a:pt x="2082558" y="775802"/>
                </a:cubicBezTo>
                <a:cubicBezTo>
                  <a:pt x="2104644" y="759568"/>
                  <a:pt x="2131218" y="753823"/>
                  <a:pt x="2156327" y="757658"/>
                </a:cubicBezTo>
                <a:close/>
                <a:moveTo>
                  <a:pt x="530660" y="338360"/>
                </a:moveTo>
                <a:cubicBezTo>
                  <a:pt x="557803" y="342551"/>
                  <a:pt x="583346" y="357097"/>
                  <a:pt x="600857" y="381004"/>
                </a:cubicBezTo>
                <a:cubicBezTo>
                  <a:pt x="635827" y="428750"/>
                  <a:pt x="625546" y="495796"/>
                  <a:pt x="577871" y="530864"/>
                </a:cubicBezTo>
                <a:cubicBezTo>
                  <a:pt x="577812" y="530907"/>
                  <a:pt x="577754" y="530950"/>
                  <a:pt x="577695" y="530993"/>
                </a:cubicBezTo>
                <a:cubicBezTo>
                  <a:pt x="529881" y="566015"/>
                  <a:pt x="462729" y="555645"/>
                  <a:pt x="427707" y="507831"/>
                </a:cubicBezTo>
                <a:cubicBezTo>
                  <a:pt x="392685" y="460017"/>
                  <a:pt x="403055" y="392864"/>
                  <a:pt x="450869" y="357842"/>
                </a:cubicBezTo>
                <a:cubicBezTo>
                  <a:pt x="474776" y="340331"/>
                  <a:pt x="503518" y="334168"/>
                  <a:pt x="530660" y="338360"/>
                </a:cubicBezTo>
                <a:close/>
                <a:moveTo>
                  <a:pt x="2329318" y="300190"/>
                </a:moveTo>
                <a:cubicBezTo>
                  <a:pt x="2397308" y="297539"/>
                  <a:pt x="2465360" y="327610"/>
                  <a:pt x="2508652" y="386594"/>
                </a:cubicBezTo>
                <a:cubicBezTo>
                  <a:pt x="2577879" y="480976"/>
                  <a:pt x="2557527" y="613601"/>
                  <a:pt x="2463185" y="682884"/>
                </a:cubicBezTo>
                <a:cubicBezTo>
                  <a:pt x="2368810" y="752151"/>
                  <a:pt x="2236155" y="731792"/>
                  <a:pt x="2166889" y="637419"/>
                </a:cubicBezTo>
                <a:cubicBezTo>
                  <a:pt x="2097630" y="543044"/>
                  <a:pt x="2117988" y="410389"/>
                  <a:pt x="2212362" y="341126"/>
                </a:cubicBezTo>
                <a:cubicBezTo>
                  <a:pt x="2247752" y="315152"/>
                  <a:pt x="2288524" y="301781"/>
                  <a:pt x="2329318" y="300190"/>
                </a:cubicBezTo>
                <a:close/>
                <a:moveTo>
                  <a:pt x="2734194" y="292106"/>
                </a:moveTo>
                <a:cubicBezTo>
                  <a:pt x="2759301" y="295954"/>
                  <a:pt x="2782940" y="309381"/>
                  <a:pt x="2799161" y="331473"/>
                </a:cubicBezTo>
                <a:cubicBezTo>
                  <a:pt x="2799161" y="331475"/>
                  <a:pt x="2799167" y="331478"/>
                  <a:pt x="2799167" y="331481"/>
                </a:cubicBezTo>
                <a:cubicBezTo>
                  <a:pt x="2831603" y="375669"/>
                  <a:pt x="2822078" y="437784"/>
                  <a:pt x="2777888" y="470220"/>
                </a:cubicBezTo>
                <a:cubicBezTo>
                  <a:pt x="2733705" y="502653"/>
                  <a:pt x="2671596" y="493131"/>
                  <a:pt x="2639153" y="448950"/>
                </a:cubicBezTo>
                <a:cubicBezTo>
                  <a:pt x="2606718" y="404766"/>
                  <a:pt x="2616236" y="342649"/>
                  <a:pt x="2660420" y="310208"/>
                </a:cubicBezTo>
                <a:cubicBezTo>
                  <a:pt x="2682511" y="293988"/>
                  <a:pt x="2709087" y="288258"/>
                  <a:pt x="2734194" y="292106"/>
                </a:cubicBezTo>
                <a:close/>
                <a:moveTo>
                  <a:pt x="3769563" y="264665"/>
                </a:moveTo>
                <a:cubicBezTo>
                  <a:pt x="3816603" y="263418"/>
                  <a:pt x="3863753" y="263727"/>
                  <a:pt x="3910932" y="265610"/>
                </a:cubicBezTo>
                <a:cubicBezTo>
                  <a:pt x="4254055" y="279304"/>
                  <a:pt x="4598760" y="376286"/>
                  <a:pt x="4914533" y="564268"/>
                </a:cubicBezTo>
                <a:cubicBezTo>
                  <a:pt x="5159135" y="710190"/>
                  <a:pt x="5357319" y="908373"/>
                  <a:pt x="5527435" y="1140149"/>
                </a:cubicBezTo>
                <a:lnTo>
                  <a:pt x="5527435" y="1140023"/>
                </a:lnTo>
                <a:cubicBezTo>
                  <a:pt x="5554613" y="1175564"/>
                  <a:pt x="5578743" y="1213334"/>
                  <a:pt x="5599571" y="1252926"/>
                </a:cubicBezTo>
                <a:cubicBezTo>
                  <a:pt x="5605477" y="1264228"/>
                  <a:pt x="5044581" y="1578999"/>
                  <a:pt x="4968381" y="2298707"/>
                </a:cubicBezTo>
                <a:cubicBezTo>
                  <a:pt x="4950411" y="2468760"/>
                  <a:pt x="5015308" y="2859854"/>
                  <a:pt x="5093603" y="3025333"/>
                </a:cubicBezTo>
                <a:cubicBezTo>
                  <a:pt x="5142371" y="3128455"/>
                  <a:pt x="5191203" y="3206560"/>
                  <a:pt x="5187456" y="3207195"/>
                </a:cubicBezTo>
                <a:cubicBezTo>
                  <a:pt x="4990162" y="3238500"/>
                  <a:pt x="4745052" y="3406648"/>
                  <a:pt x="4604082" y="3549650"/>
                </a:cubicBezTo>
                <a:cubicBezTo>
                  <a:pt x="4402279" y="3754438"/>
                  <a:pt x="4295598" y="4033965"/>
                  <a:pt x="4279787" y="4174236"/>
                </a:cubicBezTo>
                <a:cubicBezTo>
                  <a:pt x="4264484" y="4261548"/>
                  <a:pt x="4248037" y="4479036"/>
                  <a:pt x="4248037" y="4479036"/>
                </a:cubicBezTo>
                <a:lnTo>
                  <a:pt x="4237242" y="4481259"/>
                </a:lnTo>
                <a:cubicBezTo>
                  <a:pt x="3988960" y="4533011"/>
                  <a:pt x="3754078" y="4537075"/>
                  <a:pt x="3500650" y="4498277"/>
                </a:cubicBezTo>
                <a:cubicBezTo>
                  <a:pt x="2942167" y="4413447"/>
                  <a:pt x="2440542" y="4109498"/>
                  <a:pt x="2106826" y="3653727"/>
                </a:cubicBezTo>
                <a:cubicBezTo>
                  <a:pt x="2013734" y="3527361"/>
                  <a:pt x="1874035" y="3252216"/>
                  <a:pt x="1874035" y="3252216"/>
                </a:cubicBezTo>
                <a:cubicBezTo>
                  <a:pt x="1874035" y="3252216"/>
                  <a:pt x="2006495" y="3146171"/>
                  <a:pt x="2053800" y="3093469"/>
                </a:cubicBezTo>
                <a:cubicBezTo>
                  <a:pt x="2129686" y="3008887"/>
                  <a:pt x="2257257" y="2824106"/>
                  <a:pt x="2306785" y="2662751"/>
                </a:cubicBezTo>
                <a:cubicBezTo>
                  <a:pt x="2369523" y="2458347"/>
                  <a:pt x="2416703" y="2280101"/>
                  <a:pt x="2339171" y="1948506"/>
                </a:cubicBezTo>
                <a:cubicBezTo>
                  <a:pt x="2244430" y="1542994"/>
                  <a:pt x="1976651" y="1337635"/>
                  <a:pt x="1976651" y="1337635"/>
                </a:cubicBezTo>
                <a:cubicBezTo>
                  <a:pt x="1976651" y="1337635"/>
                  <a:pt x="1986874" y="1314458"/>
                  <a:pt x="1994049" y="1302456"/>
                </a:cubicBezTo>
                <a:cubicBezTo>
                  <a:pt x="2382882" y="651841"/>
                  <a:pt x="3063946" y="283359"/>
                  <a:pt x="3769563" y="264665"/>
                </a:cubicBezTo>
                <a:close/>
                <a:moveTo>
                  <a:pt x="6563726" y="235352"/>
                </a:moveTo>
                <a:cubicBezTo>
                  <a:pt x="6697146" y="230071"/>
                  <a:pt x="6830725" y="288999"/>
                  <a:pt x="6915735" y="404691"/>
                </a:cubicBezTo>
                <a:cubicBezTo>
                  <a:pt x="6915735" y="404732"/>
                  <a:pt x="6915799" y="404774"/>
                  <a:pt x="6915799" y="404815"/>
                </a:cubicBezTo>
                <a:cubicBezTo>
                  <a:pt x="7051816" y="589924"/>
                  <a:pt x="7011938" y="850201"/>
                  <a:pt x="6826835" y="986160"/>
                </a:cubicBezTo>
                <a:cubicBezTo>
                  <a:pt x="6641733" y="1122166"/>
                  <a:pt x="6381446" y="1082364"/>
                  <a:pt x="6245404" y="897267"/>
                </a:cubicBezTo>
                <a:cubicBezTo>
                  <a:pt x="6109380" y="712158"/>
                  <a:pt x="6149176" y="451834"/>
                  <a:pt x="6334266" y="315813"/>
                </a:cubicBezTo>
                <a:cubicBezTo>
                  <a:pt x="6403679" y="264805"/>
                  <a:pt x="6483674" y="238521"/>
                  <a:pt x="6563726" y="235352"/>
                </a:cubicBezTo>
                <a:close/>
                <a:moveTo>
                  <a:pt x="2131432" y="144526"/>
                </a:moveTo>
                <a:cubicBezTo>
                  <a:pt x="2150048" y="147388"/>
                  <a:pt x="2167573" y="157352"/>
                  <a:pt x="2179593" y="173740"/>
                </a:cubicBezTo>
                <a:cubicBezTo>
                  <a:pt x="2203634" y="206513"/>
                  <a:pt x="2196554" y="252568"/>
                  <a:pt x="2163781" y="276610"/>
                </a:cubicBezTo>
                <a:cubicBezTo>
                  <a:pt x="2163781" y="276610"/>
                  <a:pt x="2163781" y="276611"/>
                  <a:pt x="2163775" y="276611"/>
                </a:cubicBezTo>
                <a:cubicBezTo>
                  <a:pt x="2131003" y="300653"/>
                  <a:pt x="2084946" y="293571"/>
                  <a:pt x="2060904" y="260797"/>
                </a:cubicBezTo>
                <a:cubicBezTo>
                  <a:pt x="2036863" y="228023"/>
                  <a:pt x="2043943" y="181965"/>
                  <a:pt x="2076722" y="157924"/>
                </a:cubicBezTo>
                <a:cubicBezTo>
                  <a:pt x="2093108" y="145904"/>
                  <a:pt x="2112815" y="141664"/>
                  <a:pt x="2131432" y="144526"/>
                </a:cubicBezTo>
                <a:close/>
                <a:moveTo>
                  <a:pt x="774328" y="94328"/>
                </a:moveTo>
                <a:cubicBezTo>
                  <a:pt x="792943" y="97203"/>
                  <a:pt x="810461" y="107179"/>
                  <a:pt x="822469" y="123574"/>
                </a:cubicBezTo>
                <a:cubicBezTo>
                  <a:pt x="846427" y="156345"/>
                  <a:pt x="839360" y="202323"/>
                  <a:pt x="806657" y="226380"/>
                </a:cubicBezTo>
                <a:cubicBezTo>
                  <a:pt x="806632" y="226399"/>
                  <a:pt x="806606" y="226417"/>
                  <a:pt x="806581" y="226436"/>
                </a:cubicBezTo>
                <a:cubicBezTo>
                  <a:pt x="773790" y="250453"/>
                  <a:pt x="727739" y="243340"/>
                  <a:pt x="703717" y="210549"/>
                </a:cubicBezTo>
                <a:cubicBezTo>
                  <a:pt x="679702" y="177757"/>
                  <a:pt x="686814" y="131705"/>
                  <a:pt x="719605" y="107688"/>
                </a:cubicBezTo>
                <a:cubicBezTo>
                  <a:pt x="736001" y="95679"/>
                  <a:pt x="755713" y="91453"/>
                  <a:pt x="774328" y="94328"/>
                </a:cubicBezTo>
                <a:close/>
                <a:moveTo>
                  <a:pt x="4360475" y="16862"/>
                </a:moveTo>
                <a:cubicBezTo>
                  <a:pt x="4390999" y="21513"/>
                  <a:pt x="4419748" y="37809"/>
                  <a:pt x="4439490" y="64647"/>
                </a:cubicBezTo>
                <a:cubicBezTo>
                  <a:pt x="4439528" y="64694"/>
                  <a:pt x="4439560" y="64742"/>
                  <a:pt x="4439598" y="64790"/>
                </a:cubicBezTo>
                <a:cubicBezTo>
                  <a:pt x="4479000" y="118524"/>
                  <a:pt x="4467379" y="194027"/>
                  <a:pt x="4413645" y="233430"/>
                </a:cubicBezTo>
                <a:cubicBezTo>
                  <a:pt x="4359969" y="272791"/>
                  <a:pt x="4284550" y="261244"/>
                  <a:pt x="4245110" y="207623"/>
                </a:cubicBezTo>
                <a:cubicBezTo>
                  <a:pt x="4205626" y="153947"/>
                  <a:pt x="4217138" y="78427"/>
                  <a:pt x="4270815" y="38945"/>
                </a:cubicBezTo>
                <a:cubicBezTo>
                  <a:pt x="4297654" y="19204"/>
                  <a:pt x="4329952" y="12211"/>
                  <a:pt x="4360475" y="16862"/>
                </a:cubicBezTo>
                <a:close/>
                <a:moveTo>
                  <a:pt x="1406407" y="3808"/>
                </a:moveTo>
                <a:cubicBezTo>
                  <a:pt x="1604616" y="-3935"/>
                  <a:pt x="1803005" y="83715"/>
                  <a:pt x="1929216" y="255657"/>
                </a:cubicBezTo>
                <a:cubicBezTo>
                  <a:pt x="1929273" y="255739"/>
                  <a:pt x="1929335" y="255822"/>
                  <a:pt x="1929399" y="255904"/>
                </a:cubicBezTo>
                <a:cubicBezTo>
                  <a:pt x="2131267" y="531063"/>
                  <a:pt x="2071848" y="917771"/>
                  <a:pt x="1796691" y="1119639"/>
                </a:cubicBezTo>
                <a:cubicBezTo>
                  <a:pt x="1776206" y="1133723"/>
                  <a:pt x="1754826" y="1146449"/>
                  <a:pt x="1732683" y="1157739"/>
                </a:cubicBezTo>
                <a:cubicBezTo>
                  <a:pt x="1732683" y="1157739"/>
                  <a:pt x="1602064" y="1078745"/>
                  <a:pt x="1358922" y="1026229"/>
                </a:cubicBezTo>
                <a:cubicBezTo>
                  <a:pt x="1152738" y="981716"/>
                  <a:pt x="954680" y="1019435"/>
                  <a:pt x="954680" y="1019435"/>
                </a:cubicBezTo>
                <a:cubicBezTo>
                  <a:pt x="954680" y="1019435"/>
                  <a:pt x="944584" y="1002798"/>
                  <a:pt x="932963" y="986923"/>
                </a:cubicBezTo>
                <a:cubicBezTo>
                  <a:pt x="731027" y="711815"/>
                  <a:pt x="790348" y="325098"/>
                  <a:pt x="1065457" y="123164"/>
                </a:cubicBezTo>
                <a:cubicBezTo>
                  <a:pt x="1168622" y="47439"/>
                  <a:pt x="1287482" y="8453"/>
                  <a:pt x="1406407" y="3808"/>
                </a:cubicBezTo>
                <a:close/>
                <a:moveTo>
                  <a:pt x="4571280" y="0"/>
                </a:moveTo>
                <a:lnTo>
                  <a:pt x="6065523" y="0"/>
                </a:lnTo>
                <a:lnTo>
                  <a:pt x="6084569" y="53216"/>
                </a:lnTo>
                <a:cubicBezTo>
                  <a:pt x="6202021" y="442641"/>
                  <a:pt x="6007737" y="865456"/>
                  <a:pt x="5624082" y="1025023"/>
                </a:cubicBezTo>
                <a:cubicBezTo>
                  <a:pt x="5615191" y="1028706"/>
                  <a:pt x="5597348" y="1035564"/>
                  <a:pt x="5597348" y="1035564"/>
                </a:cubicBezTo>
                <a:cubicBezTo>
                  <a:pt x="5597348" y="1035564"/>
                  <a:pt x="5485207" y="841635"/>
                  <a:pt x="5064329" y="535121"/>
                </a:cubicBezTo>
                <a:cubicBezTo>
                  <a:pt x="4800931" y="343160"/>
                  <a:pt x="4515181" y="264231"/>
                  <a:pt x="4515181" y="264231"/>
                </a:cubicBezTo>
                <a:cubicBezTo>
                  <a:pt x="4515181" y="264231"/>
                  <a:pt x="4515689" y="249180"/>
                  <a:pt x="4516070" y="241688"/>
                </a:cubicBezTo>
                <a:cubicBezTo>
                  <a:pt x="4518969" y="187002"/>
                  <a:pt x="4527429" y="133208"/>
                  <a:pt x="4541086" y="81048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ÄFFIEN VALMIIT KUVAT LÖYTYVÄT KUVAPANKISTA </a:t>
            </a:r>
          </a:p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</a:t>
            </a:r>
            <a:endParaRPr lang="en-FI"/>
          </a:p>
          <a:p>
            <a:endParaRPr lang="en-FI"/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1C8019E-2250-45F4-A4A9-B82DAAE5AB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707100" y="1232367"/>
            <a:ext cx="5387975" cy="486952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lnSpc>
                <a:spcPts val="2400"/>
              </a:lnSpc>
              <a:spcBef>
                <a:spcPts val="500"/>
              </a:spcBef>
              <a:spcAft>
                <a:spcPts val="1000"/>
              </a:spcAft>
              <a:buNone/>
              <a:defRPr sz="2000" b="0" cap="all" spc="50" baseline="0">
                <a:latin typeface="Merriweather Sans ExtraBold" pitchFamily="2" charset="0"/>
              </a:defRPr>
            </a:lvl1pPr>
          </a:lstStyle>
          <a:p>
            <a:pPr lvl="0"/>
            <a:r>
              <a:rPr lang="fi-FI"/>
              <a:t>ETU- JA SUKUNIMI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6C922DDB-BF46-4A5C-98C6-3351E808915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707100" y="1754080"/>
            <a:ext cx="5387975" cy="368300"/>
          </a:xfrm>
          <a:solidFill>
            <a:schemeClr val="bg1">
              <a:alpha val="51762"/>
            </a:schemeClr>
          </a:solidFill>
        </p:spPr>
        <p:txBody>
          <a:bodyPr anchor="b" anchorCtr="0">
            <a:noAutofit/>
          </a:bodyPr>
          <a:lstStyle>
            <a:lvl1pPr marL="0" indent="0">
              <a:buNone/>
              <a:defRPr sz="1600" baseline="0"/>
            </a:lvl1pPr>
          </a:lstStyle>
          <a:p>
            <a:pPr lvl="0"/>
            <a:r>
              <a:rPr lang="fi-FI"/>
              <a:t>Titteli</a:t>
            </a:r>
          </a:p>
        </p:txBody>
      </p:sp>
      <p:sp>
        <p:nvSpPr>
          <p:cNvPr id="15" name="Tekstin paikkamerkki 8">
            <a:extLst>
              <a:ext uri="{FF2B5EF4-FFF2-40B4-BE49-F238E27FC236}">
                <a16:creationId xmlns:a16="http://schemas.microsoft.com/office/drawing/2014/main" id="{500529A7-28F0-4B7D-BCCF-79AE74DD34F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713406" y="2303553"/>
            <a:ext cx="5387975" cy="4060265"/>
          </a:xfrm>
          <a:solidFill>
            <a:schemeClr val="bg1">
              <a:alpha val="51762"/>
            </a:schemeClr>
          </a:solidFill>
        </p:spPr>
        <p:txBody>
          <a:bodyPr>
            <a:noAutofit/>
          </a:bodyPr>
          <a:lstStyle>
            <a:lvl1pPr marL="226800" indent="-230400">
              <a:lnSpc>
                <a:spcPts val="1960"/>
              </a:lnSpc>
              <a:spcBef>
                <a:spcPts val="1000"/>
              </a:spcBef>
              <a:spcAft>
                <a:spcPts val="500"/>
              </a:spcAft>
              <a:buFont typeface="Arial" panose="020B0604020202020204" pitchFamily="34" charset="0"/>
              <a:buChar char="•"/>
              <a:defRPr b="0" i="0" baseline="0"/>
            </a:lvl1pPr>
          </a:lstStyle>
          <a:p>
            <a:pPr lvl="0"/>
            <a:r>
              <a:rPr lang="fi-FI"/>
              <a:t>Kerro tässä itsestäsi, esim. vastuualueesi, koulutuksesi, harrastuksesi ja mottosi</a:t>
            </a:r>
          </a:p>
          <a:p>
            <a:pPr lvl="0"/>
            <a:endParaRPr lang="fi-FI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060F750E-CCBA-EB29-5D98-0065ADD0C0E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707100" y="2154436"/>
            <a:ext cx="5387975" cy="119062"/>
          </a:xfrm>
          <a:prstGeom prst="rect">
            <a:avLst/>
          </a:prstGeom>
          <a:solidFill>
            <a:schemeClr val="tx1"/>
          </a:solidFill>
        </p:spPr>
        <p:txBody>
          <a:bodyPr>
            <a:noAutofit/>
          </a:bodyPr>
          <a:lstStyle>
            <a:lvl1pPr marL="0" indent="0">
              <a:lnSpc>
                <a:spcPts val="400"/>
              </a:lnSpc>
              <a:spcBef>
                <a:spcPts val="0"/>
              </a:spcBef>
              <a:buFontTx/>
              <a:buNone/>
              <a:defRPr sz="400"/>
            </a:lvl1pPr>
          </a:lstStyle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77270387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4 palstaa otsikoil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4330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64633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64891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neljä palstaa erillisillä pääotsikoilla</a:t>
            </a:r>
          </a:p>
        </p:txBody>
      </p:sp>
      <p:sp>
        <p:nvSpPr>
          <p:cNvPr id="12" name="Tekstin paikkamerkki 2">
            <a:extLst>
              <a:ext uri="{FF2B5EF4-FFF2-40B4-BE49-F238E27FC236}">
                <a16:creationId xmlns:a16="http://schemas.microsoft.com/office/drawing/2014/main" id="{42ED12F2-F667-E188-16F5-55CD2AA59A1E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3307486" y="1550529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</a:t>
            </a:r>
          </a:p>
        </p:txBody>
      </p:sp>
      <p:sp>
        <p:nvSpPr>
          <p:cNvPr id="13" name="Sisällön paikkamerkki 3">
            <a:extLst>
              <a:ext uri="{FF2B5EF4-FFF2-40B4-BE49-F238E27FC236}">
                <a16:creationId xmlns:a16="http://schemas.microsoft.com/office/drawing/2014/main" id="{738002B0-8DAA-991F-A6A7-FB65895C6F8A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3307486" y="2279651"/>
            <a:ext cx="2757724" cy="3897312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Tekstin paikkamerkki 4">
            <a:extLst>
              <a:ext uri="{FF2B5EF4-FFF2-40B4-BE49-F238E27FC236}">
                <a16:creationId xmlns:a16="http://schemas.microsoft.com/office/drawing/2014/main" id="{15F954DE-EC41-1B14-6499-0892BF2D1E0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9009946" y="1550528"/>
            <a:ext cx="2757724" cy="681597"/>
          </a:xfrm>
        </p:spPr>
        <p:txBody>
          <a:bodyPr anchor="ctr">
            <a:noAutofit/>
          </a:bodyPr>
          <a:lstStyle>
            <a:lvl1pPr marL="0" indent="0">
              <a:buNone/>
              <a:defRPr sz="18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neljäs alaotsikko</a:t>
            </a:r>
          </a:p>
        </p:txBody>
      </p:sp>
      <p:sp>
        <p:nvSpPr>
          <p:cNvPr id="11" name="Sisällön paikkamerkki 5">
            <a:extLst>
              <a:ext uri="{FF2B5EF4-FFF2-40B4-BE49-F238E27FC236}">
                <a16:creationId xmlns:a16="http://schemas.microsoft.com/office/drawing/2014/main" id="{E3FAFAA3-1F03-CDE7-84C1-691A2CB038C9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9009946" y="2277859"/>
            <a:ext cx="2757723" cy="390926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4" name="Alatunnisteen paikkamerkki 4">
            <a:extLst>
              <a:ext uri="{FF2B5EF4-FFF2-40B4-BE49-F238E27FC236}">
                <a16:creationId xmlns:a16="http://schemas.microsoft.com/office/drawing/2014/main" id="{0CBD305F-5E13-E058-EA6C-8E8208EA39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5" name="Dian numeron paikkamerkki 5">
            <a:extLst>
              <a:ext uri="{FF2B5EF4-FFF2-40B4-BE49-F238E27FC236}">
                <a16:creationId xmlns:a16="http://schemas.microsoft.com/office/drawing/2014/main" id="{646B18A0-8971-D899-0944-20C833F68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6" name="Päivämäärän paikkamerkki 3">
            <a:extLst>
              <a:ext uri="{FF2B5EF4-FFF2-40B4-BE49-F238E27FC236}">
                <a16:creationId xmlns:a16="http://schemas.microsoft.com/office/drawing/2014/main" id="{E18B2B36-7A3A-AEB4-F0FD-0015E704A84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C0D5409E-63B4-3842-A384-557CD197EF15}" type="datetime1">
              <a:rPr lang="fi-FI" smtClean="0"/>
              <a:t>9.4.2025</a:t>
            </a:fld>
            <a:endParaRPr lang="fi-FI"/>
          </a:p>
        </p:txBody>
      </p:sp>
      <p:sp>
        <p:nvSpPr>
          <p:cNvPr id="18" name="Sisällön paikkamerkki 11">
            <a:extLst>
              <a:ext uri="{FF2B5EF4-FFF2-40B4-BE49-F238E27FC236}">
                <a16:creationId xmlns:a16="http://schemas.microsoft.com/office/drawing/2014/main" id="{F5E2C835-EB36-D064-C2EA-3649FF8136F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4806656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494864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494864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542809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542810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kaksi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F917858-DFF0-8247-8514-981F7D64423F}" type="datetime1">
              <a:rPr lang="fi-FI" smtClean="0"/>
              <a:t>9.4.2025</a:t>
            </a:fld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8" name="Kuvan paikkamerkki 7">
            <a:extLst>
              <a:ext uri="{FF2B5EF4-FFF2-40B4-BE49-F238E27FC236}">
                <a16:creationId xmlns:a16="http://schemas.microsoft.com/office/drawing/2014/main" id="{B9A70E57-60D2-8CE4-966E-1551B61D8AEB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494865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4" name="Kuvan paikkamerkki 7">
            <a:extLst>
              <a:ext uri="{FF2B5EF4-FFF2-40B4-BE49-F238E27FC236}">
                <a16:creationId xmlns:a16="http://schemas.microsoft.com/office/drawing/2014/main" id="{EBC21943-95D7-61DC-57AF-44B1561A91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54281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35334687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uvaa + otsikko +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0A8C0B7-7F58-218C-5669-B059D574E78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386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ensimmäinen alaotsikko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4688B898-2F5B-310E-3F72-24FF73839F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23863" y="4215108"/>
            <a:ext cx="3454401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2F1FE4AA-F8EE-379C-485E-7F9258709EBA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8310383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kolmas alaotsikko niinikään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13FA5A28-5ADF-3A9D-FAB9-149BD1C248F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8310384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662288D8-0E3D-8188-D95B-AD7A5487F5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kolme kuvaa alaotsikoilla ja teksteillä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6CC5F11-01E2-E475-E00E-7C553F0CE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1" name="Dian numeron paikkamerkki 5">
            <a:extLst>
              <a:ext uri="{FF2B5EF4-FFF2-40B4-BE49-F238E27FC236}">
                <a16:creationId xmlns:a16="http://schemas.microsoft.com/office/drawing/2014/main" id="{CCF2D970-A641-A532-6D68-FC70183DA3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:a16="http://schemas.microsoft.com/office/drawing/2014/main" id="{CE660D63-7722-469D-370C-7F22BAEC7C8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B413328D-D817-7941-AD18-56E3826A457C}" type="datetime1">
              <a:rPr lang="fi-FI" smtClean="0"/>
              <a:t>9.4.2025</a:t>
            </a:fld>
            <a:endParaRPr lang="fi-FI"/>
          </a:p>
        </p:txBody>
      </p:sp>
      <p:sp>
        <p:nvSpPr>
          <p:cNvPr id="13" name="Sisällön paikkamerkki 11">
            <a:extLst>
              <a:ext uri="{FF2B5EF4-FFF2-40B4-BE49-F238E27FC236}">
                <a16:creationId xmlns:a16="http://schemas.microsoft.com/office/drawing/2014/main" id="{C08E676E-5740-15EC-2344-BD3BBB77CFDF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7" name="Tekstin paikkamerkki 4">
            <a:extLst>
              <a:ext uri="{FF2B5EF4-FFF2-40B4-BE49-F238E27FC236}">
                <a16:creationId xmlns:a16="http://schemas.microsoft.com/office/drawing/2014/main" id="{1B787B8B-43B7-8831-97E6-1D017BAB9745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368797" y="3533509"/>
            <a:ext cx="3454401" cy="681598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fi-FI"/>
              <a:t>Tässä toinen alaotsikko myös</a:t>
            </a:r>
          </a:p>
        </p:txBody>
      </p:sp>
      <p:sp>
        <p:nvSpPr>
          <p:cNvPr id="14" name="Sisällön paikkamerkki 5">
            <a:extLst>
              <a:ext uri="{FF2B5EF4-FFF2-40B4-BE49-F238E27FC236}">
                <a16:creationId xmlns:a16="http://schemas.microsoft.com/office/drawing/2014/main" id="{C201DAF5-65BC-723F-ED6F-7E0D61EEC75F}"/>
              </a:ext>
            </a:extLst>
          </p:cNvPr>
          <p:cNvSpPr>
            <a:spLocks noGrp="1"/>
          </p:cNvSpPr>
          <p:nvPr>
            <p:ph sz="quarter" idx="17"/>
          </p:nvPr>
        </p:nvSpPr>
        <p:spPr>
          <a:xfrm>
            <a:off x="4368798" y="4215108"/>
            <a:ext cx="3454400" cy="1961856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6" name="Kuvan paikkamerkki 7">
            <a:extLst>
              <a:ext uri="{FF2B5EF4-FFF2-40B4-BE49-F238E27FC236}">
                <a16:creationId xmlns:a16="http://schemas.microsoft.com/office/drawing/2014/main" id="{E1ABE823-A7CA-A6E8-742F-04D435354A9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4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7" name="Kuvan paikkamerkki 7">
            <a:extLst>
              <a:ext uri="{FF2B5EF4-FFF2-40B4-BE49-F238E27FC236}">
                <a16:creationId xmlns:a16="http://schemas.microsoft.com/office/drawing/2014/main" id="{59D3C0D7-F837-2D0E-B0CA-8EAEF5267D9C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4374891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  <p:sp>
        <p:nvSpPr>
          <p:cNvPr id="18" name="Kuvan paikkamerkki 7">
            <a:extLst>
              <a:ext uri="{FF2B5EF4-FFF2-40B4-BE49-F238E27FC236}">
                <a16:creationId xmlns:a16="http://schemas.microsoft.com/office/drawing/2014/main" id="{D78890F0-009A-65C4-6D03-3185A22AD850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8312270" y="1509447"/>
            <a:ext cx="3454400" cy="1943100"/>
          </a:xfrm>
          <a:prstGeom prst="roundRect">
            <a:avLst>
              <a:gd name="adj" fmla="val 7887"/>
            </a:avLst>
          </a:prstGeom>
        </p:spPr>
        <p:txBody>
          <a:bodyPr/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94145437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yöristetty suorakulmio 6">
            <a:extLst>
              <a:ext uri="{FF2B5EF4-FFF2-40B4-BE49-F238E27FC236}">
                <a16:creationId xmlns:a16="http://schemas.microsoft.com/office/drawing/2014/main" id="{5687F076-B05E-D508-CF06-A3A9200DF0B0}"/>
              </a:ext>
            </a:extLst>
          </p:cNvPr>
          <p:cNvSpPr/>
          <p:nvPr userDrawn="1"/>
        </p:nvSpPr>
        <p:spPr>
          <a:xfrm>
            <a:off x="1194323" y="1194323"/>
            <a:ext cx="9803354" cy="4469354"/>
          </a:xfrm>
          <a:prstGeom prst="roundRect">
            <a:avLst>
              <a:gd name="adj" fmla="val 8428"/>
            </a:avLst>
          </a:prstGeom>
          <a:noFill/>
          <a:ln w="38100">
            <a:solidFill>
              <a:schemeClr val="accent1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9803354"/>
                      <a:gd name="connsiteY0" fmla="*/ 744907 h 4469354"/>
                      <a:gd name="connsiteX1" fmla="*/ 744907 w 9803354"/>
                      <a:gd name="connsiteY1" fmla="*/ 0 h 4469354"/>
                      <a:gd name="connsiteX2" fmla="*/ 1505002 w 9803354"/>
                      <a:gd name="connsiteY2" fmla="*/ 0 h 4469354"/>
                      <a:gd name="connsiteX3" fmla="*/ 2015691 w 9803354"/>
                      <a:gd name="connsiteY3" fmla="*/ 0 h 4469354"/>
                      <a:gd name="connsiteX4" fmla="*/ 2443244 w 9803354"/>
                      <a:gd name="connsiteY4" fmla="*/ 0 h 4469354"/>
                      <a:gd name="connsiteX5" fmla="*/ 3120204 w 9803354"/>
                      <a:gd name="connsiteY5" fmla="*/ 0 h 4469354"/>
                      <a:gd name="connsiteX6" fmla="*/ 3630893 w 9803354"/>
                      <a:gd name="connsiteY6" fmla="*/ 0 h 4469354"/>
                      <a:gd name="connsiteX7" fmla="*/ 4390988 w 9803354"/>
                      <a:gd name="connsiteY7" fmla="*/ 0 h 4469354"/>
                      <a:gd name="connsiteX8" fmla="*/ 4818542 w 9803354"/>
                      <a:gd name="connsiteY8" fmla="*/ 0 h 4469354"/>
                      <a:gd name="connsiteX9" fmla="*/ 5578637 w 9803354"/>
                      <a:gd name="connsiteY9" fmla="*/ 0 h 4469354"/>
                      <a:gd name="connsiteX10" fmla="*/ 5923055 w 9803354"/>
                      <a:gd name="connsiteY10" fmla="*/ 0 h 4469354"/>
                      <a:gd name="connsiteX11" fmla="*/ 6516879 w 9803354"/>
                      <a:gd name="connsiteY11" fmla="*/ 0 h 4469354"/>
                      <a:gd name="connsiteX12" fmla="*/ 7110703 w 9803354"/>
                      <a:gd name="connsiteY12" fmla="*/ 0 h 4469354"/>
                      <a:gd name="connsiteX13" fmla="*/ 7621392 w 9803354"/>
                      <a:gd name="connsiteY13" fmla="*/ 0 h 4469354"/>
                      <a:gd name="connsiteX14" fmla="*/ 8381487 w 9803354"/>
                      <a:gd name="connsiteY14" fmla="*/ 0 h 4469354"/>
                      <a:gd name="connsiteX15" fmla="*/ 9058447 w 9803354"/>
                      <a:gd name="connsiteY15" fmla="*/ 0 h 4469354"/>
                      <a:gd name="connsiteX16" fmla="*/ 9803354 w 9803354"/>
                      <a:gd name="connsiteY16" fmla="*/ 744907 h 4469354"/>
                      <a:gd name="connsiteX17" fmla="*/ 9803354 w 9803354"/>
                      <a:gd name="connsiteY17" fmla="*/ 1370610 h 4469354"/>
                      <a:gd name="connsiteX18" fmla="*/ 9803354 w 9803354"/>
                      <a:gd name="connsiteY18" fmla="*/ 1966518 h 4469354"/>
                      <a:gd name="connsiteX19" fmla="*/ 9803354 w 9803354"/>
                      <a:gd name="connsiteY19" fmla="*/ 2473040 h 4469354"/>
                      <a:gd name="connsiteX20" fmla="*/ 9803354 w 9803354"/>
                      <a:gd name="connsiteY20" fmla="*/ 3009357 h 4469354"/>
                      <a:gd name="connsiteX21" fmla="*/ 9803354 w 9803354"/>
                      <a:gd name="connsiteY21" fmla="*/ 3724447 h 4469354"/>
                      <a:gd name="connsiteX22" fmla="*/ 9058447 w 9803354"/>
                      <a:gd name="connsiteY22" fmla="*/ 4469354 h 4469354"/>
                      <a:gd name="connsiteX23" fmla="*/ 8630894 w 9803354"/>
                      <a:gd name="connsiteY23" fmla="*/ 4469354 h 4469354"/>
                      <a:gd name="connsiteX24" fmla="*/ 8286475 w 9803354"/>
                      <a:gd name="connsiteY24" fmla="*/ 4469354 h 4469354"/>
                      <a:gd name="connsiteX25" fmla="*/ 7942057 w 9803354"/>
                      <a:gd name="connsiteY25" fmla="*/ 4469354 h 4469354"/>
                      <a:gd name="connsiteX26" fmla="*/ 7348233 w 9803354"/>
                      <a:gd name="connsiteY26" fmla="*/ 4469354 h 4469354"/>
                      <a:gd name="connsiteX27" fmla="*/ 6920680 w 9803354"/>
                      <a:gd name="connsiteY27" fmla="*/ 4469354 h 4469354"/>
                      <a:gd name="connsiteX28" fmla="*/ 6243720 w 9803354"/>
                      <a:gd name="connsiteY28" fmla="*/ 4469354 h 4469354"/>
                      <a:gd name="connsiteX29" fmla="*/ 5816166 w 9803354"/>
                      <a:gd name="connsiteY29" fmla="*/ 4469354 h 4469354"/>
                      <a:gd name="connsiteX30" fmla="*/ 5139207 w 9803354"/>
                      <a:gd name="connsiteY30" fmla="*/ 4469354 h 4469354"/>
                      <a:gd name="connsiteX31" fmla="*/ 4794789 w 9803354"/>
                      <a:gd name="connsiteY31" fmla="*/ 4469354 h 4469354"/>
                      <a:gd name="connsiteX32" fmla="*/ 4117829 w 9803354"/>
                      <a:gd name="connsiteY32" fmla="*/ 4469354 h 4469354"/>
                      <a:gd name="connsiteX33" fmla="*/ 3690275 w 9803354"/>
                      <a:gd name="connsiteY33" fmla="*/ 4469354 h 4469354"/>
                      <a:gd name="connsiteX34" fmla="*/ 3345857 w 9803354"/>
                      <a:gd name="connsiteY34" fmla="*/ 4469354 h 4469354"/>
                      <a:gd name="connsiteX35" fmla="*/ 2918304 w 9803354"/>
                      <a:gd name="connsiteY35" fmla="*/ 4469354 h 4469354"/>
                      <a:gd name="connsiteX36" fmla="*/ 2241344 w 9803354"/>
                      <a:gd name="connsiteY36" fmla="*/ 4469354 h 4469354"/>
                      <a:gd name="connsiteX37" fmla="*/ 1813791 w 9803354"/>
                      <a:gd name="connsiteY37" fmla="*/ 4469354 h 4469354"/>
                      <a:gd name="connsiteX38" fmla="*/ 1469373 w 9803354"/>
                      <a:gd name="connsiteY38" fmla="*/ 4469354 h 4469354"/>
                      <a:gd name="connsiteX39" fmla="*/ 744907 w 9803354"/>
                      <a:gd name="connsiteY39" fmla="*/ 4469354 h 4469354"/>
                      <a:gd name="connsiteX40" fmla="*/ 0 w 9803354"/>
                      <a:gd name="connsiteY40" fmla="*/ 3724447 h 4469354"/>
                      <a:gd name="connsiteX41" fmla="*/ 0 w 9803354"/>
                      <a:gd name="connsiteY41" fmla="*/ 3217925 h 4469354"/>
                      <a:gd name="connsiteX42" fmla="*/ 0 w 9803354"/>
                      <a:gd name="connsiteY42" fmla="*/ 2562426 h 4469354"/>
                      <a:gd name="connsiteX43" fmla="*/ 0 w 9803354"/>
                      <a:gd name="connsiteY43" fmla="*/ 1966518 h 4469354"/>
                      <a:gd name="connsiteX44" fmla="*/ 0 w 9803354"/>
                      <a:gd name="connsiteY44" fmla="*/ 1311020 h 4469354"/>
                      <a:gd name="connsiteX45" fmla="*/ 0 w 9803354"/>
                      <a:gd name="connsiteY45" fmla="*/ 744907 h 446935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9803354" h="4469354" extrusionOk="0">
                        <a:moveTo>
                          <a:pt x="0" y="744907"/>
                        </a:moveTo>
                        <a:cubicBezTo>
                          <a:pt x="-27771" y="316376"/>
                          <a:pt x="306356" y="10190"/>
                          <a:pt x="744907" y="0"/>
                        </a:cubicBezTo>
                        <a:cubicBezTo>
                          <a:pt x="953750" y="-18117"/>
                          <a:pt x="1182056" y="72212"/>
                          <a:pt x="1505002" y="0"/>
                        </a:cubicBezTo>
                        <a:cubicBezTo>
                          <a:pt x="1827949" y="-72212"/>
                          <a:pt x="1791343" y="23695"/>
                          <a:pt x="2015691" y="0"/>
                        </a:cubicBezTo>
                        <a:cubicBezTo>
                          <a:pt x="2240039" y="-23695"/>
                          <a:pt x="2273128" y="15824"/>
                          <a:pt x="2443244" y="0"/>
                        </a:cubicBezTo>
                        <a:cubicBezTo>
                          <a:pt x="2613360" y="-15824"/>
                          <a:pt x="2890356" y="26502"/>
                          <a:pt x="3120204" y="0"/>
                        </a:cubicBezTo>
                        <a:cubicBezTo>
                          <a:pt x="3350052" y="-26502"/>
                          <a:pt x="3438008" y="576"/>
                          <a:pt x="3630893" y="0"/>
                        </a:cubicBezTo>
                        <a:cubicBezTo>
                          <a:pt x="3823778" y="-576"/>
                          <a:pt x="4131896" y="32701"/>
                          <a:pt x="4390988" y="0"/>
                        </a:cubicBezTo>
                        <a:cubicBezTo>
                          <a:pt x="4650081" y="-32701"/>
                          <a:pt x="4685508" y="26855"/>
                          <a:pt x="4818542" y="0"/>
                        </a:cubicBezTo>
                        <a:cubicBezTo>
                          <a:pt x="4951576" y="-26855"/>
                          <a:pt x="5330308" y="50107"/>
                          <a:pt x="5578637" y="0"/>
                        </a:cubicBezTo>
                        <a:cubicBezTo>
                          <a:pt x="5826967" y="-50107"/>
                          <a:pt x="5845377" y="9086"/>
                          <a:pt x="5923055" y="0"/>
                        </a:cubicBezTo>
                        <a:cubicBezTo>
                          <a:pt x="6000733" y="-9086"/>
                          <a:pt x="6314676" y="21587"/>
                          <a:pt x="6516879" y="0"/>
                        </a:cubicBezTo>
                        <a:cubicBezTo>
                          <a:pt x="6719082" y="-21587"/>
                          <a:pt x="6833840" y="65576"/>
                          <a:pt x="7110703" y="0"/>
                        </a:cubicBezTo>
                        <a:cubicBezTo>
                          <a:pt x="7387566" y="-65576"/>
                          <a:pt x="7498240" y="27193"/>
                          <a:pt x="7621392" y="0"/>
                        </a:cubicBezTo>
                        <a:cubicBezTo>
                          <a:pt x="7744544" y="-27193"/>
                          <a:pt x="8079133" y="45883"/>
                          <a:pt x="8381487" y="0"/>
                        </a:cubicBezTo>
                        <a:cubicBezTo>
                          <a:pt x="8683841" y="-45883"/>
                          <a:pt x="8895481" y="8499"/>
                          <a:pt x="9058447" y="0"/>
                        </a:cubicBezTo>
                        <a:cubicBezTo>
                          <a:pt x="9414459" y="9096"/>
                          <a:pt x="9764529" y="306718"/>
                          <a:pt x="9803354" y="744907"/>
                        </a:cubicBezTo>
                        <a:cubicBezTo>
                          <a:pt x="9819842" y="902926"/>
                          <a:pt x="9747749" y="1120278"/>
                          <a:pt x="9803354" y="1370610"/>
                        </a:cubicBezTo>
                        <a:cubicBezTo>
                          <a:pt x="9858959" y="1620942"/>
                          <a:pt x="9743567" y="1808481"/>
                          <a:pt x="9803354" y="1966518"/>
                        </a:cubicBezTo>
                        <a:cubicBezTo>
                          <a:pt x="9863141" y="2124555"/>
                          <a:pt x="9794242" y="2321325"/>
                          <a:pt x="9803354" y="2473040"/>
                        </a:cubicBezTo>
                        <a:cubicBezTo>
                          <a:pt x="9812466" y="2624755"/>
                          <a:pt x="9797453" y="2846558"/>
                          <a:pt x="9803354" y="3009357"/>
                        </a:cubicBezTo>
                        <a:cubicBezTo>
                          <a:pt x="9809255" y="3172156"/>
                          <a:pt x="9780185" y="3571092"/>
                          <a:pt x="9803354" y="3724447"/>
                        </a:cubicBezTo>
                        <a:cubicBezTo>
                          <a:pt x="9813171" y="4133771"/>
                          <a:pt x="9481347" y="4578544"/>
                          <a:pt x="9058447" y="4469354"/>
                        </a:cubicBezTo>
                        <a:cubicBezTo>
                          <a:pt x="8949437" y="4482349"/>
                          <a:pt x="8721343" y="4456001"/>
                          <a:pt x="8630894" y="4469354"/>
                        </a:cubicBezTo>
                        <a:cubicBezTo>
                          <a:pt x="8540445" y="4482707"/>
                          <a:pt x="8381204" y="4447810"/>
                          <a:pt x="8286475" y="4469354"/>
                        </a:cubicBezTo>
                        <a:cubicBezTo>
                          <a:pt x="8191746" y="4490898"/>
                          <a:pt x="8034758" y="4435476"/>
                          <a:pt x="7942057" y="4469354"/>
                        </a:cubicBezTo>
                        <a:cubicBezTo>
                          <a:pt x="7849356" y="4503232"/>
                          <a:pt x="7566267" y="4433374"/>
                          <a:pt x="7348233" y="4469354"/>
                        </a:cubicBezTo>
                        <a:cubicBezTo>
                          <a:pt x="7130199" y="4505334"/>
                          <a:pt x="7036061" y="4435677"/>
                          <a:pt x="6920680" y="4469354"/>
                        </a:cubicBezTo>
                        <a:cubicBezTo>
                          <a:pt x="6805299" y="4503031"/>
                          <a:pt x="6432452" y="4425974"/>
                          <a:pt x="6243720" y="4469354"/>
                        </a:cubicBezTo>
                        <a:cubicBezTo>
                          <a:pt x="6054988" y="4512734"/>
                          <a:pt x="5918771" y="4464970"/>
                          <a:pt x="5816166" y="4469354"/>
                        </a:cubicBezTo>
                        <a:cubicBezTo>
                          <a:pt x="5713561" y="4473738"/>
                          <a:pt x="5281438" y="4467345"/>
                          <a:pt x="5139207" y="4469354"/>
                        </a:cubicBezTo>
                        <a:cubicBezTo>
                          <a:pt x="4996976" y="4471363"/>
                          <a:pt x="4930278" y="4435944"/>
                          <a:pt x="4794789" y="4469354"/>
                        </a:cubicBezTo>
                        <a:cubicBezTo>
                          <a:pt x="4659300" y="4502764"/>
                          <a:pt x="4257110" y="4400240"/>
                          <a:pt x="4117829" y="4469354"/>
                        </a:cubicBezTo>
                        <a:cubicBezTo>
                          <a:pt x="3978548" y="4538468"/>
                          <a:pt x="3814263" y="4434751"/>
                          <a:pt x="3690275" y="4469354"/>
                        </a:cubicBezTo>
                        <a:cubicBezTo>
                          <a:pt x="3566287" y="4503957"/>
                          <a:pt x="3512971" y="4433886"/>
                          <a:pt x="3345857" y="4469354"/>
                        </a:cubicBezTo>
                        <a:cubicBezTo>
                          <a:pt x="3178743" y="4504822"/>
                          <a:pt x="3042542" y="4452188"/>
                          <a:pt x="2918304" y="4469354"/>
                        </a:cubicBezTo>
                        <a:cubicBezTo>
                          <a:pt x="2794066" y="4486520"/>
                          <a:pt x="2447010" y="4414526"/>
                          <a:pt x="2241344" y="4469354"/>
                        </a:cubicBezTo>
                        <a:cubicBezTo>
                          <a:pt x="2035678" y="4524182"/>
                          <a:pt x="1951299" y="4425538"/>
                          <a:pt x="1813791" y="4469354"/>
                        </a:cubicBezTo>
                        <a:cubicBezTo>
                          <a:pt x="1676283" y="4513170"/>
                          <a:pt x="1587444" y="4448738"/>
                          <a:pt x="1469373" y="4469354"/>
                        </a:cubicBezTo>
                        <a:cubicBezTo>
                          <a:pt x="1351302" y="4489970"/>
                          <a:pt x="901685" y="4458817"/>
                          <a:pt x="744907" y="4469354"/>
                        </a:cubicBezTo>
                        <a:cubicBezTo>
                          <a:pt x="350681" y="4511333"/>
                          <a:pt x="26602" y="4162164"/>
                          <a:pt x="0" y="3724447"/>
                        </a:cubicBezTo>
                        <a:cubicBezTo>
                          <a:pt x="-13607" y="3597447"/>
                          <a:pt x="20854" y="3413549"/>
                          <a:pt x="0" y="3217925"/>
                        </a:cubicBezTo>
                        <a:cubicBezTo>
                          <a:pt x="-20854" y="3022301"/>
                          <a:pt x="77936" y="2793930"/>
                          <a:pt x="0" y="2562426"/>
                        </a:cubicBezTo>
                        <a:cubicBezTo>
                          <a:pt x="-77936" y="2330922"/>
                          <a:pt x="53786" y="2193232"/>
                          <a:pt x="0" y="1966518"/>
                        </a:cubicBezTo>
                        <a:cubicBezTo>
                          <a:pt x="-53786" y="1739804"/>
                          <a:pt x="49934" y="1523811"/>
                          <a:pt x="0" y="1311020"/>
                        </a:cubicBezTo>
                        <a:cubicBezTo>
                          <a:pt x="-49934" y="1098229"/>
                          <a:pt x="26077" y="935649"/>
                          <a:pt x="0" y="744907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glow>
              <a:schemeClr val="tx2">
                <a:alpha val="20221"/>
              </a:schemeClr>
            </a:glow>
            <a:softEdge rad="0"/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uorakulmio 7">
            <a:extLst>
              <a:ext uri="{FF2B5EF4-FFF2-40B4-BE49-F238E27FC236}">
                <a16:creationId xmlns:a16="http://schemas.microsoft.com/office/drawing/2014/main" id="{C406FE5D-A1BA-8CC7-7B27-5F43C6650165}"/>
              </a:ext>
            </a:extLst>
          </p:cNvPr>
          <p:cNvSpPr/>
          <p:nvPr userDrawn="1"/>
        </p:nvSpPr>
        <p:spPr>
          <a:xfrm>
            <a:off x="1964771" y="825500"/>
            <a:ext cx="8261371" cy="736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6722" y="1937660"/>
            <a:ext cx="9248328" cy="3499645"/>
          </a:xfrm>
        </p:spPr>
        <p:txBody>
          <a:bodyPr/>
          <a:lstStyle>
            <a:lvl1pPr>
              <a:lnSpc>
                <a:spcPct val="120000"/>
              </a:lnSpc>
              <a:defRPr b="0" i="0">
                <a:latin typeface="+mn-lt"/>
              </a:defRPr>
            </a:lvl1pPr>
            <a:lvl2pPr>
              <a:lnSpc>
                <a:spcPct val="120000"/>
              </a:lnSpc>
              <a:defRPr b="0" i="0">
                <a:latin typeface="+mn-lt"/>
              </a:defRPr>
            </a:lvl2pPr>
            <a:lvl3pPr>
              <a:lnSpc>
                <a:spcPct val="120000"/>
              </a:lnSpc>
              <a:defRPr b="0" i="0">
                <a:latin typeface="+mn-lt"/>
              </a:defRPr>
            </a:lvl3pPr>
            <a:lvl4pPr>
              <a:lnSpc>
                <a:spcPct val="120000"/>
              </a:lnSpc>
              <a:defRPr b="0" i="0">
                <a:latin typeface="+mn-lt"/>
              </a:defRPr>
            </a:lvl4pPr>
            <a:lvl5pPr>
              <a:lnSpc>
                <a:spcPct val="120000"/>
              </a:lnSpc>
              <a:defRPr b="0" i="0"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64771" y="942174"/>
            <a:ext cx="8261371" cy="562776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Tässä on korostus tai sisällysluettelo - kaksi riviä</a:t>
            </a:r>
          </a:p>
        </p:txBody>
      </p:sp>
      <p:sp>
        <p:nvSpPr>
          <p:cNvPr id="12" name="Alatunnisteen paikkamerkki 4">
            <a:extLst>
              <a:ext uri="{FF2B5EF4-FFF2-40B4-BE49-F238E27FC236}">
                <a16:creationId xmlns:a16="http://schemas.microsoft.com/office/drawing/2014/main" id="{E9A96F27-3818-A795-7B94-863B6D70B6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3" name="Dian numeron paikkamerkki 5">
            <a:extLst>
              <a:ext uri="{FF2B5EF4-FFF2-40B4-BE49-F238E27FC236}">
                <a16:creationId xmlns:a16="http://schemas.microsoft.com/office/drawing/2014/main" id="{A4EDE03D-58A3-8A4F-30C3-01676AFA6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4" name="Päivämäärän paikkamerkki 3">
            <a:extLst>
              <a:ext uri="{FF2B5EF4-FFF2-40B4-BE49-F238E27FC236}">
                <a16:creationId xmlns:a16="http://schemas.microsoft.com/office/drawing/2014/main" id="{D73BD3C2-E0EC-5A4C-6E2A-FB2375CDC9B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8F453C2-F73D-5045-B6B1-92B5F2596B10}" type="datetime1">
              <a:rPr lang="fi-FI" smtClean="0"/>
              <a:t>9.4.2025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348889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Tänne tulee kuvaava alaotsikko, joka avaa asiaa lisää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 joka voi olla kahdella rivillä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B4A1A55A-921F-E27F-922F-7499D00A0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93EE91B1-A3CC-2FC7-433B-3DEBDB02F0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569FBCA-200D-1636-6A95-45B7CFF190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9E41B86-4BED-C045-ACBE-D08A099E2FD7}" type="datetime1">
              <a:rPr lang="fi-FI" smtClean="0"/>
              <a:t>9.4.2025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6704844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Väliotsikko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 joka voi olla kahdella rivillä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Tänne tulee kuvaava alaotsikko, joka avaa asiaa lisää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DF84D9-ADCD-ED8D-116F-E3EB02BAF9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139F75C3-CEFE-6E10-F0A1-4B4306D4B8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AE1B192-5742-E920-A153-BBB489138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2BE7106F-F892-473F-DC92-8FE211C0B2A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1403C9B-796D-2142-9CC9-C44D0B9A2844}" type="datetime1">
              <a:rPr lang="fi-FI" smtClean="0"/>
              <a:t>9.4.2025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5814792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vaal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BBBE0E3A-D6A7-E600-67CA-D969C41C73E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väliotsikkodia, jossa voi olla vaalea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Huomioi, että kuva ei ole liian tumma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244CDAC0-71BC-58D7-7A73-AFBC9EF749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88561062-6480-1743-855C-25D9FFB1A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524F5-E8A8-72DB-2E52-EFF99105D0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3CF5FEC-1024-5D4A-942F-E2C9062CEB32}" type="datetime1">
              <a:rPr lang="fi-FI" smtClean="0"/>
              <a:t>9.4.2025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080423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otsikko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uvan paikkamerkki 17">
            <a:extLst>
              <a:ext uri="{FF2B5EF4-FFF2-40B4-BE49-F238E27FC236}">
                <a16:creationId xmlns:a16="http://schemas.microsoft.com/office/drawing/2014/main" id="{0BF467CA-AE30-32D6-75A3-5D78CE72871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1709738"/>
            <a:ext cx="11343339" cy="2852737"/>
          </a:xfrm>
          <a:prstGeom prst="rect">
            <a:avLst/>
          </a:prstGeom>
        </p:spPr>
        <p:txBody>
          <a:bodyPr anchor="b"/>
          <a:lstStyle>
            <a:lvl1pPr>
              <a:defRPr sz="60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 Black" panose="00000A00000000000000" pitchFamily="2" charset="0"/>
              </a:defRPr>
            </a:lvl1pPr>
          </a:lstStyle>
          <a:p>
            <a:r>
              <a:rPr lang="fi-FI"/>
              <a:t>Tässä on väliotsikkodia, jossa voi olla tumma kuva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4FD4841-28C3-1B4C-1783-FD415BE7EC9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24330" y="4589463"/>
            <a:ext cx="11343339" cy="1500187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r>
              <a:rPr lang="fi-FI"/>
              <a:t>Huomioi, että kuva ei ole liian vaalea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8B5FF5B9-7599-B560-9B05-DECEE668C7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3ABFEDE5-4625-990E-69F8-BCF40346C1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5FDF17D5-33BF-9DB4-66F7-252927B0D9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BB4DFBB9-9ADC-8440-9E39-884FB62F7C8D}" type="datetime1">
              <a:rPr lang="fi-FI" smtClean="0"/>
              <a:t>9.4.2025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2568878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3CBB220E-634C-9E4A-99C6-C372FAA19DDC}" type="datetime1">
              <a:rPr lang="fi-FI" smtClean="0"/>
              <a:t>9.4.2025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6053121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EB4E60F-278C-DDEA-CF47-64193D52F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71588404-B686-A283-36CB-F2A99282D4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:a16="http://schemas.microsoft.com/office/drawing/2014/main" id="{12F7DB64-012F-804B-54EB-B1CACA6F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46A9A02-CC5E-D846-8DC4-2F8489F6E84A}" type="datetime1">
              <a:rPr lang="fi-FI" smtClean="0"/>
              <a:t>9.4.2025</a:t>
            </a:fld>
            <a:endParaRPr lang="fi-FI"/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2BFE5BFB-A0CD-6796-4070-83F4F3EEA98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850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y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" name="Rectangle 4">
            <a:extLst>
              <a:ext uri="{FF2B5EF4-FFF2-40B4-BE49-F238E27FC236}">
                <a16:creationId xmlns:a16="http://schemas.microsoft.com/office/drawing/2014/main" id="{395F8FC3-82E2-86A8-32C2-84FC3AE3B75C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525182-BC16-85A6-4F9E-4AE5C68DB4BB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7104339-AC17-4286-BE9C-34FF0E33273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07723" y="2486025"/>
            <a:ext cx="10287352" cy="3952875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8334931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magenta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Tässä </a:t>
            </a:r>
            <a:r>
              <a:rPr lang="fi-FI" err="1"/>
              <a:t>magenta</a:t>
            </a:r>
            <a:r>
              <a:rPr lang="fi-FI"/>
              <a:t> lainaus tai </a:t>
            </a:r>
            <a:r>
              <a:rPr lang="fi-FI" err="1"/>
              <a:t>lasautus</a:t>
            </a:r>
            <a:r>
              <a:rPr lang="fi-FI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6A15F9E-F95E-E24B-A338-CD138A102F50}" type="datetime1">
              <a:rPr lang="fi-FI" smtClean="0"/>
              <a:t>9.4.2025</a:t>
            </a:fld>
            <a:endParaRPr lang="fi-FI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B1038C4D-25F4-41ED-C2E6-7D28CA0137F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553883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sininen txt valkoinen ta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Tässä sininen lainaus tai </a:t>
            </a:r>
            <a:r>
              <a:rPr lang="fi-FI" err="1"/>
              <a:t>lasautus</a:t>
            </a:r>
            <a:r>
              <a:rPr lang="fi-FI"/>
              <a:t> kahdella rivillä.”</a:t>
            </a:r>
          </a:p>
        </p:txBody>
      </p: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E9D1D859-AF34-DDD0-2ABE-2AF6A26D9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361B392C-41EF-F048-840F-66E2D1C14B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5" name="Päivämäärän paikkamerkki 3">
            <a:extLst>
              <a:ext uri="{FF2B5EF4-FFF2-40B4-BE49-F238E27FC236}">
                <a16:creationId xmlns:a16="http://schemas.microsoft.com/office/drawing/2014/main" id="{98E0D1B6-7970-5BDA-B697-2AB96EACB8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F9A287DA-C996-4C4E-A211-E63AFE0BB520}" type="datetime1">
              <a:rPr lang="fi-FI" smtClean="0"/>
              <a:t>9.4.2025</a:t>
            </a:fld>
            <a:endParaRPr lang="fi-FI"/>
          </a:p>
        </p:txBody>
      </p:sp>
      <p:sp>
        <p:nvSpPr>
          <p:cNvPr id="6" name="Kuva 13">
            <a:extLst>
              <a:ext uri="{FF2B5EF4-FFF2-40B4-BE49-F238E27FC236}">
                <a16:creationId xmlns:a16="http://schemas.microsoft.com/office/drawing/2014/main" id="{1856CB6B-4350-C9AC-FFF0-10EB4AD696D9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786528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inaus valkoinen txt magenta taus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40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Tässä lainaus </a:t>
            </a:r>
            <a:r>
              <a:rPr lang="fi-FI" err="1"/>
              <a:t>magentalla</a:t>
            </a:r>
            <a:r>
              <a:rPr lang="fi-FI"/>
              <a:t> taustalla kahdella rivillä.”</a:t>
            </a:r>
          </a:p>
        </p:txBody>
      </p:sp>
      <p:pic>
        <p:nvPicPr>
          <p:cNvPr id="3" name="Kuva 2">
            <a:extLst>
              <a:ext uri="{FF2B5EF4-FFF2-40B4-BE49-F238E27FC236}">
                <a16:creationId xmlns:a16="http://schemas.microsoft.com/office/drawing/2014/main" id="{41C864E0-63A7-775E-18AB-1D18A8E6D9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668216AD-9D0B-5E49-1D03-20DAF67FC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8BA3888-9F22-5298-7E58-821621B21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CFB37B88-B722-A80B-6493-CD82399115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ACFE880-65C7-9249-9B07-A108CACB5D0B}" type="datetime1">
              <a:rPr lang="fi-FI" smtClean="0"/>
              <a:t>9.4.2025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BF717FA4-D2B2-CD51-07B0-3D17BFE08C35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261272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magenta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accent1"/>
                </a:solidFill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7F8EE10-AF40-B646-A8DC-E64C838490F6}" type="datetime1">
              <a:rPr lang="fi-FI" smtClean="0"/>
              <a:t>9.4.2025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0CD0E3EA-200B-8616-EC46-7DA77B2E3BE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778126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vaalea sinine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FED57397-E16B-A2FE-FB68-F9DBC6811FC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1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vaalean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D4DC3BD0-10EF-F2B1-8921-5202B734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EFF3AFF-0691-A37B-1EB2-4F997C67C1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831707D-BE5D-AC2D-6143-9D2611F774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C2A2D9A-E814-4448-B348-92587812CAF2}" type="datetime1">
              <a:rPr lang="fi-FI" smtClean="0"/>
              <a:t>9.4.2025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46EC01B0-C3FB-575C-AEFF-79A430B88664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2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9866422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kuvalla tumma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Kuvan paikkamerkki 17">
            <a:extLst>
              <a:ext uri="{FF2B5EF4-FFF2-40B4-BE49-F238E27FC236}">
                <a16:creationId xmlns:a16="http://schemas.microsoft.com/office/drawing/2014/main" id="{0A02D69F-602C-1755-A95C-077D0D5A5CE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BDCD7B1-E483-F5BB-6D38-4065470456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2002631"/>
            <a:ext cx="11343339" cy="2852737"/>
          </a:xfrm>
          <a:prstGeom prst="rect">
            <a:avLst/>
          </a:prstGeom>
        </p:spPr>
        <p:txBody>
          <a:bodyPr anchor="ctr"/>
          <a:lstStyle>
            <a:lvl1pPr algn="ctr">
              <a:defRPr sz="6000" b="1" i="1">
                <a:solidFill>
                  <a:schemeClr val="bg1"/>
                </a:solidFill>
                <a:effectLst>
                  <a:outerShdw blurRad="533400" dir="5400000" sx="105000" sy="105000" algn="ctr" rotWithShape="0">
                    <a:srgbClr val="000000"/>
                  </a:outerShdw>
                </a:effectLst>
                <a:latin typeface="Merriweather" pitchFamily="2" charset="77"/>
              </a:defRPr>
            </a:lvl1pPr>
          </a:lstStyle>
          <a:p>
            <a:r>
              <a:rPr lang="fi-FI"/>
              <a:t>Tämän lainauksen taakse voi laittaa tumman kuvan.”</a:t>
            </a:r>
          </a:p>
        </p:txBody>
      </p: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AD226A78-B586-5D5E-EFF8-AA46F7A661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5" name="Dian numeron paikkamerkki 5">
            <a:extLst>
              <a:ext uri="{FF2B5EF4-FFF2-40B4-BE49-F238E27FC236}">
                <a16:creationId xmlns:a16="http://schemas.microsoft.com/office/drawing/2014/main" id="{09EEA29E-4F23-A5B5-4F7D-FD45A44B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:a16="http://schemas.microsoft.com/office/drawing/2014/main" id="{4354C152-019B-8A3F-A734-5E743564E2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376F858-85C4-B041-8B71-56C73AA11FF1}" type="datetime1">
              <a:rPr lang="fi-FI" smtClean="0"/>
              <a:t>9.4.2025</a:t>
            </a:fld>
            <a:endParaRPr lang="fi-FI"/>
          </a:p>
        </p:txBody>
      </p:sp>
      <p:sp>
        <p:nvSpPr>
          <p:cNvPr id="7" name="Kuva 13">
            <a:extLst>
              <a:ext uri="{FF2B5EF4-FFF2-40B4-BE49-F238E27FC236}">
                <a16:creationId xmlns:a16="http://schemas.microsoft.com/office/drawing/2014/main" id="{6FE54DA4-739B-8BEE-3851-D5736F586918}"/>
              </a:ext>
            </a:extLst>
          </p:cNvPr>
          <p:cNvSpPr/>
          <p:nvPr userDrawn="1"/>
        </p:nvSpPr>
        <p:spPr>
          <a:xfrm>
            <a:off x="1729034" y="10748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bg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4767755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Ylä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1">
            <a:extLst>
              <a:ext uri="{FF2B5EF4-FFF2-40B4-BE49-F238E27FC236}">
                <a16:creationId xmlns:a16="http://schemas.microsoft.com/office/drawing/2014/main" id="{7E99A1DB-FE1E-2B03-E777-F7CF6AC0297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Tässä dia, jossa pelkkä otsikko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FDD72270-62B2-93DC-58CF-1BAC0B2F63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5">
            <a:extLst>
              <a:ext uri="{FF2B5EF4-FFF2-40B4-BE49-F238E27FC236}">
                <a16:creationId xmlns:a16="http://schemas.microsoft.com/office/drawing/2014/main" id="{8125CCA9-AF25-EF58-74DC-D8AD670FE0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:a16="http://schemas.microsoft.com/office/drawing/2014/main" id="{376D2C2C-A00B-534D-98CD-A83AA14DE4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4F68C14D-59D3-0F46-B2BD-49ED17C3D7D0}" type="datetime1">
              <a:rPr lang="fi-FI" smtClean="0"/>
              <a:t>9.4.2025</a:t>
            </a:fld>
            <a:endParaRPr lang="fi-FI"/>
          </a:p>
        </p:txBody>
      </p:sp>
      <p:sp>
        <p:nvSpPr>
          <p:cNvPr id="9" name="Sisällön paikkamerkki 11">
            <a:extLst>
              <a:ext uri="{FF2B5EF4-FFF2-40B4-BE49-F238E27FC236}">
                <a16:creationId xmlns:a16="http://schemas.microsoft.com/office/drawing/2014/main" id="{75554579-C480-65C7-386B-CA7470422B9D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04008771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so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Kuvan paikkamerkki 17">
            <a:extLst>
              <a:ext uri="{FF2B5EF4-FFF2-40B4-BE49-F238E27FC236}">
                <a16:creationId xmlns:a16="http://schemas.microsoft.com/office/drawing/2014/main" id="{501E3082-B84D-8D77-CC31-7FFA588B352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1999" cy="6857999"/>
          </a:xfrm>
          <a:custGeom>
            <a:avLst/>
            <a:gdLst>
              <a:gd name="connsiteX0" fmla="*/ 0 w 12191999"/>
              <a:gd name="connsiteY0" fmla="*/ 0 h 6857999"/>
              <a:gd name="connsiteX1" fmla="*/ 10997677 w 12191999"/>
              <a:gd name="connsiteY1" fmla="*/ 0 h 6857999"/>
              <a:gd name="connsiteX2" fmla="*/ 10997677 w 12191999"/>
              <a:gd name="connsiteY2" fmla="*/ 603036 h 6857999"/>
              <a:gd name="connsiteX3" fmla="*/ 11599433 w 12191999"/>
              <a:gd name="connsiteY3" fmla="*/ 1204792 h 6857999"/>
              <a:gd name="connsiteX4" fmla="*/ 12191999 w 12191999"/>
              <a:gd name="connsiteY4" fmla="*/ 1204792 h 6857999"/>
              <a:gd name="connsiteX5" fmla="*/ 12191999 w 12191999"/>
              <a:gd name="connsiteY5" fmla="*/ 6857999 h 6857999"/>
              <a:gd name="connsiteX6" fmla="*/ 0 w 12191999"/>
              <a:gd name="connsiteY6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1999" h="6857999">
                <a:moveTo>
                  <a:pt x="0" y="0"/>
                </a:moveTo>
                <a:lnTo>
                  <a:pt x="10997677" y="0"/>
                </a:lnTo>
                <a:lnTo>
                  <a:pt x="10997677" y="603036"/>
                </a:lnTo>
                <a:cubicBezTo>
                  <a:pt x="10997677" y="935154"/>
                  <a:pt x="11267315" y="1204792"/>
                  <a:pt x="11599433" y="1204792"/>
                </a:cubicBezTo>
                <a:lnTo>
                  <a:pt x="12191999" y="1204792"/>
                </a:lnTo>
                <a:lnTo>
                  <a:pt x="12191999" y="6857999"/>
                </a:lnTo>
                <a:lnTo>
                  <a:pt x="0" y="6857999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1357924178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taulu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C6776FC-C887-71E1-1579-A9D2B28B18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tilaa kaaviolle tai kuvalle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D1F9D5D-5D0C-AF3C-4A71-FB027CB8AB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3188" y="1212850"/>
            <a:ext cx="6584482" cy="496411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Lisää kaavio tai taulukko tähän.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BC5D65D-DA2E-3719-22B2-3137D657AB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8" name="Alatunnisteen paikkamerkki 4">
            <a:extLst>
              <a:ext uri="{FF2B5EF4-FFF2-40B4-BE49-F238E27FC236}">
                <a16:creationId xmlns:a16="http://schemas.microsoft.com/office/drawing/2014/main" id="{B306B6BF-DEDF-1758-F118-59642F99CF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11033FD-5A60-1726-889D-CDC11C916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1" name="Päivämäärän paikkamerkki 3">
            <a:extLst>
              <a:ext uri="{FF2B5EF4-FFF2-40B4-BE49-F238E27FC236}">
                <a16:creationId xmlns:a16="http://schemas.microsoft.com/office/drawing/2014/main" id="{8351DD0C-FFB0-8C44-B60F-CA0CC13A75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D38720C7-5791-FF48-9B65-6549569F301F}" type="datetime1">
              <a:rPr lang="fi-FI" smtClean="0"/>
              <a:t>9.4.2025</a:t>
            </a:fld>
            <a:endParaRPr lang="fi-FI"/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97B5F9B9-3122-C7DD-C7F7-7C1835C82AF3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2940491174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+ pyöristetty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Kuvan paikkamerkki 20">
            <a:extLst>
              <a:ext uri="{FF2B5EF4-FFF2-40B4-BE49-F238E27FC236}">
                <a16:creationId xmlns:a16="http://schemas.microsoft.com/office/drawing/2014/main" id="{F09A2A98-E190-DBA5-7F10-C405ED6E02E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268940"/>
            <a:ext cx="6745847" cy="5913343"/>
          </a:xfrm>
          <a:custGeom>
            <a:avLst/>
            <a:gdLst>
              <a:gd name="connsiteX0" fmla="*/ 366213 w 6745847"/>
              <a:gd name="connsiteY0" fmla="*/ 0 h 5913343"/>
              <a:gd name="connsiteX1" fmla="*/ 5804021 w 6745847"/>
              <a:gd name="connsiteY1" fmla="*/ 0 h 5913343"/>
              <a:gd name="connsiteX2" fmla="*/ 5804021 w 6745847"/>
              <a:gd name="connsiteY2" fmla="*/ 334096 h 5913343"/>
              <a:gd name="connsiteX3" fmla="*/ 6405777 w 6745847"/>
              <a:gd name="connsiteY3" fmla="*/ 935852 h 5913343"/>
              <a:gd name="connsiteX4" fmla="*/ 6745847 w 6745847"/>
              <a:gd name="connsiteY4" fmla="*/ 935852 h 5913343"/>
              <a:gd name="connsiteX5" fmla="*/ 6745847 w 6745847"/>
              <a:gd name="connsiteY5" fmla="*/ 5547130 h 5913343"/>
              <a:gd name="connsiteX6" fmla="*/ 6379634 w 6745847"/>
              <a:gd name="connsiteY6" fmla="*/ 5913343 h 5913343"/>
              <a:gd name="connsiteX7" fmla="*/ 366213 w 6745847"/>
              <a:gd name="connsiteY7" fmla="*/ 5913343 h 5913343"/>
              <a:gd name="connsiteX8" fmla="*/ 0 w 6745847"/>
              <a:gd name="connsiteY8" fmla="*/ 5547130 h 5913343"/>
              <a:gd name="connsiteX9" fmla="*/ 0 w 6745847"/>
              <a:gd name="connsiteY9" fmla="*/ 366213 h 5913343"/>
              <a:gd name="connsiteX10" fmla="*/ 366213 w 6745847"/>
              <a:gd name="connsiteY10" fmla="*/ 0 h 59133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745847" h="5913343">
                <a:moveTo>
                  <a:pt x="366213" y="0"/>
                </a:moveTo>
                <a:lnTo>
                  <a:pt x="5804021" y="0"/>
                </a:lnTo>
                <a:lnTo>
                  <a:pt x="5804021" y="334096"/>
                </a:lnTo>
                <a:cubicBezTo>
                  <a:pt x="5804021" y="666214"/>
                  <a:pt x="6073659" y="935852"/>
                  <a:pt x="6405777" y="935852"/>
                </a:cubicBezTo>
                <a:lnTo>
                  <a:pt x="6745847" y="935852"/>
                </a:lnTo>
                <a:lnTo>
                  <a:pt x="6745847" y="5547130"/>
                </a:lnTo>
                <a:cubicBezTo>
                  <a:pt x="6745847" y="5749384"/>
                  <a:pt x="6581888" y="5913343"/>
                  <a:pt x="6379634" y="5913343"/>
                </a:cubicBezTo>
                <a:lnTo>
                  <a:pt x="366213" y="5913343"/>
                </a:lnTo>
                <a:cubicBezTo>
                  <a:pt x="163959" y="5913343"/>
                  <a:pt x="0" y="5749384"/>
                  <a:pt x="0" y="5547130"/>
                </a:cubicBezTo>
                <a:lnTo>
                  <a:pt x="0" y="366213"/>
                </a:lnTo>
                <a:cubicBezTo>
                  <a:pt x="0" y="163959"/>
                  <a:pt x="163959" y="0"/>
                  <a:pt x="366213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4347695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E3728E02-43EE-1B58-E1DE-1137FAAE73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4" name="Dian numeron paikkamerkki 5">
            <a:extLst>
              <a:ext uri="{FF2B5EF4-FFF2-40B4-BE49-F238E27FC236}">
                <a16:creationId xmlns:a16="http://schemas.microsoft.com/office/drawing/2014/main" id="{970C61ED-AA39-3F83-BFEC-0BEB5C680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2A881501-36D2-7B4B-4688-E578C138CDB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98439B1-E753-FA44-9CF7-0B6C4F183480}" type="datetime1">
              <a:rPr lang="fi-FI" smtClean="0"/>
              <a:t>9.4.2025</a:t>
            </a:fld>
            <a:endParaRPr lang="fi-FI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391C7ADA-7811-6548-19E5-527D2E5A25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4347695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pyöristetty kuvapaikka mukana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10A8A6CC-47E4-34DE-5FB8-FA17693500D8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23863" y="268373"/>
            <a:ext cx="434769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17617039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SÄLLYSLUETTELO_kaksipalsta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CC1DA64F-E9C7-024E-A681-064AAE77154C}"/>
              </a:ext>
            </a:extLst>
          </p:cNvPr>
          <p:cNvCxnSpPr>
            <a:cxnSpLocks/>
          </p:cNvCxnSpPr>
          <p:nvPr userDrawn="1"/>
        </p:nvCxnSpPr>
        <p:spPr>
          <a:xfrm flipV="1">
            <a:off x="5921764" y="2396744"/>
            <a:ext cx="0" cy="4041974"/>
          </a:xfrm>
          <a:prstGeom prst="line">
            <a:avLst/>
          </a:prstGeom>
          <a:ln w="317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593B811B-BD02-A346-BD98-9E83B7592240}"/>
              </a:ext>
            </a:extLst>
          </p:cNvPr>
          <p:cNvCxnSpPr>
            <a:cxnSpLocks/>
          </p:cNvCxnSpPr>
          <p:nvPr userDrawn="1"/>
        </p:nvCxnSpPr>
        <p:spPr>
          <a:xfrm>
            <a:off x="797312" y="2213247"/>
            <a:ext cx="10297763" cy="0"/>
          </a:xfrm>
          <a:prstGeom prst="line">
            <a:avLst/>
          </a:prstGeom>
          <a:ln w="1270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Rectangle 6">
            <a:extLst>
              <a:ext uri="{FF2B5EF4-FFF2-40B4-BE49-F238E27FC236}">
                <a16:creationId xmlns:a16="http://schemas.microsoft.com/office/drawing/2014/main" id="{325B5AF1-2F3F-AA3D-C157-05ACDAD2D8AE}"/>
              </a:ext>
            </a:extLst>
          </p:cNvPr>
          <p:cNvSpPr/>
          <p:nvPr userDrawn="1"/>
        </p:nvSpPr>
        <p:spPr>
          <a:xfrm>
            <a:off x="797312" y="1648498"/>
            <a:ext cx="1194048" cy="400111"/>
          </a:xfrm>
          <a:prstGeom prst="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D83D54B-291F-C626-6673-E982BD40CC8E}"/>
              </a:ext>
            </a:extLst>
          </p:cNvPr>
          <p:cNvSpPr txBox="1"/>
          <p:nvPr userDrawn="1"/>
        </p:nvSpPr>
        <p:spPr>
          <a:xfrm>
            <a:off x="797312" y="1664779"/>
            <a:ext cx="1448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FI" sz="2000" b="1" i="0" spc="50" baseline="0">
                <a:solidFill>
                  <a:schemeClr val="bg1"/>
                </a:solidFill>
                <a:latin typeface="Merriweather Sans ExtraBold" pitchFamily="2" charset="77"/>
              </a:rPr>
              <a:t>Sisältö: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EEE2C4BB-DCDC-44B7-8946-77E0D5754D2D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97312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/>
              <a:t>Lisää pääkohdat</a:t>
            </a:r>
          </a:p>
        </p:txBody>
      </p:sp>
      <p:sp>
        <p:nvSpPr>
          <p:cNvPr id="11" name="Tekstin paikkamerkki 2">
            <a:extLst>
              <a:ext uri="{FF2B5EF4-FFF2-40B4-BE49-F238E27FC236}">
                <a16:creationId xmlns:a16="http://schemas.microsoft.com/office/drawing/2014/main" id="{83DBEAA5-5FD4-4014-9F20-CA909BC3EDA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26554" y="2501801"/>
            <a:ext cx="4919663" cy="3943350"/>
          </a:xfrm>
        </p:spPr>
        <p:txBody>
          <a:bodyPr/>
          <a:lstStyle>
            <a:lvl1pPr marL="230400" indent="-230400">
              <a:lnSpc>
                <a:spcPts val="2400"/>
              </a:lnSpc>
              <a:spcAft>
                <a:spcPts val="500"/>
              </a:spcAft>
              <a:defRPr sz="2000" b="1" i="0" baseline="0"/>
            </a:lvl1pPr>
          </a:lstStyle>
          <a:p>
            <a:pPr lvl="0"/>
            <a:r>
              <a:rPr lang="fi-FI"/>
              <a:t>Lisää pääkohdat</a:t>
            </a:r>
          </a:p>
        </p:txBody>
      </p:sp>
    </p:spTree>
    <p:extLst>
      <p:ext uri="{BB962C8B-B14F-4D97-AF65-F5344CB8AC3E}">
        <p14:creationId xmlns:p14="http://schemas.microsoft.com/office/powerpoint/2010/main" val="3463359890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FD55ABD8-183C-F047-A200-BF9304AA7656}" type="datetime1">
              <a:rPr lang="fi-FI" smtClean="0"/>
              <a:t>9.4.2025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47268713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Kuvan paikkamerkki 19">
            <a:extLst>
              <a:ext uri="{FF2B5EF4-FFF2-40B4-BE49-F238E27FC236}">
                <a16:creationId xmlns:a16="http://schemas.microsoft.com/office/drawing/2014/main" id="{E791CF2A-B54F-5F88-741F-6433F216E15D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0A02DCF-1A06-F14B-8267-1AAD1644965E}" type="datetime1">
              <a:rPr lang="fi-FI" smtClean="0"/>
              <a:t>9.4.2025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191828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24330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25CA7AE3-B201-F619-127C-49406CE5C1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547938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iso kuvapaikka tekstin mukana</a:t>
            </a:r>
          </a:p>
        </p:txBody>
      </p:sp>
      <p:sp>
        <p:nvSpPr>
          <p:cNvPr id="4" name="Sisällön paikkamerkki 11">
            <a:extLst>
              <a:ext uri="{FF2B5EF4-FFF2-40B4-BE49-F238E27FC236}">
                <a16:creationId xmlns:a16="http://schemas.microsoft.com/office/drawing/2014/main" id="{882DD240-E93C-4003-DA9D-301BC9117938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423863" y="268373"/>
            <a:ext cx="5479380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5740030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/>
          <a:p>
            <a:fld id="{DDD78BE0-1D4A-4144-BC3D-2DED3B677662}" type="datetime1">
              <a:rPr lang="fi-FI" smtClean="0"/>
              <a:t>9.4.2025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3" name="Otsikko 1">
            <a:extLst>
              <a:ext uri="{FF2B5EF4-FFF2-40B4-BE49-F238E27FC236}">
                <a16:creationId xmlns:a16="http://schemas.microsoft.com/office/drawing/2014/main" id="{16D64EF7-5C2B-84D4-0521-421C6979E46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/>
            </a:lvl1pPr>
          </a:lstStyle>
          <a:p>
            <a:r>
              <a:rPr lang="fi-FI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97550388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Kuvan paikkamerkki 11">
            <a:extLst>
              <a:ext uri="{FF2B5EF4-FFF2-40B4-BE49-F238E27FC236}">
                <a16:creationId xmlns:a16="http://schemas.microsoft.com/office/drawing/2014/main" id="{79C65B12-1F31-6C9F-6D54-6EF6CE9C2E33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0" y="0"/>
            <a:ext cx="5898948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B3A7AB0A-F94C-170B-9507-FB98724E3E6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92586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E1C9B137-CF63-BC48-BC31-87A34A4D7BC8}" type="datetime1">
              <a:rPr lang="fi-FI" smtClean="0"/>
              <a:t>9.4.2025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A75185EF-3CE4-07C1-3D66-BE4D86F42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372311" y="6356349"/>
            <a:ext cx="3495483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12A8B907-2A89-6964-BB6D-524AE82D74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0084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3" name="Tekstin paikkamerkki 3">
            <a:extLst>
              <a:ext uri="{FF2B5EF4-FFF2-40B4-BE49-F238E27FC236}">
                <a16:creationId xmlns:a16="http://schemas.microsoft.com/office/drawing/2014/main" id="{96C89DC3-B693-407E-AC71-6329B48233BA}"/>
              </a:ext>
            </a:extLst>
          </p:cNvPr>
          <p:cNvSpPr>
            <a:spLocks noGrp="1"/>
          </p:cNvSpPr>
          <p:nvPr>
            <p:ph type="body" sz="half" idx="16"/>
          </p:nvPr>
        </p:nvSpPr>
        <p:spPr>
          <a:xfrm>
            <a:off x="6293053" y="1509447"/>
            <a:ext cx="5479380" cy="4667516"/>
          </a:xfrm>
        </p:spPr>
        <p:txBody>
          <a:bodyPr/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10" name="Sisällön paikkamerkki 11">
            <a:extLst>
              <a:ext uri="{FF2B5EF4-FFF2-40B4-BE49-F238E27FC236}">
                <a16:creationId xmlns:a16="http://schemas.microsoft.com/office/drawing/2014/main" id="{9CFB598D-A5BD-ACD9-9756-336ECCCFA14C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292586" y="268373"/>
            <a:ext cx="469879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bg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pic>
        <p:nvPicPr>
          <p:cNvPr id="2" name="Kuva 1">
            <a:extLst>
              <a:ext uri="{FF2B5EF4-FFF2-40B4-BE49-F238E27FC236}">
                <a16:creationId xmlns:a16="http://schemas.microsoft.com/office/drawing/2014/main" id="{91B15317-37C6-488A-61D0-F5F04C62B9B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4" name="Otsikko 1">
            <a:extLst>
              <a:ext uri="{FF2B5EF4-FFF2-40B4-BE49-F238E27FC236}">
                <a16:creationId xmlns:a16="http://schemas.microsoft.com/office/drawing/2014/main" id="{FF9A913A-56BD-34A6-2BF2-2DF8D53134B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93053" y="546185"/>
            <a:ext cx="4698330" cy="882300"/>
          </a:xfrm>
          <a:prstGeom prst="rect">
            <a:avLst/>
          </a:prstGeom>
        </p:spPr>
        <p:txBody>
          <a:bodyPr anchor="ctr">
            <a:noAutofit/>
          </a:bodyPr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iso kuvapaikka tekstin mukana</a:t>
            </a:r>
          </a:p>
        </p:txBody>
      </p:sp>
    </p:spTree>
    <p:extLst>
      <p:ext uri="{BB962C8B-B14F-4D97-AF65-F5344CB8AC3E}">
        <p14:creationId xmlns:p14="http://schemas.microsoft.com/office/powerpoint/2010/main" val="3873918024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vasen + lainaus oike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4331" y="1540363"/>
            <a:ext cx="524733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1" y="546185"/>
            <a:ext cx="5247337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teksti ja lainauspaikka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864" y="268373"/>
            <a:ext cx="524733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4330" y="6356350"/>
            <a:ext cx="950338" cy="365125"/>
          </a:xfrm>
        </p:spPr>
        <p:txBody>
          <a:bodyPr/>
          <a:lstStyle/>
          <a:p>
            <a:fld id="{AF767EAD-4C69-A449-9F38-2E77FD62B31A}" type="datetime1">
              <a:rPr lang="fi-FI" smtClean="0"/>
              <a:t>9.4.2025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4055" y="6356349"/>
            <a:ext cx="332829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9319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2536087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xt oikea + lainaus vas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>
            <a:extLst>
              <a:ext uri="{FF2B5EF4-FFF2-40B4-BE49-F238E27FC236}">
                <a16:creationId xmlns:a16="http://schemas.microsoft.com/office/drawing/2014/main" id="{50415DDA-2E5C-8DE6-1A4F-7455F10D6602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323A1FA-9B4A-24DD-AC5C-6D52B4DC1F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519863" y="1540363"/>
            <a:ext cx="5247807" cy="4636599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2" name="Otsikko 1">
            <a:extLst>
              <a:ext uri="{FF2B5EF4-FFF2-40B4-BE49-F238E27FC236}">
                <a16:creationId xmlns:a16="http://schemas.microsoft.com/office/drawing/2014/main" id="{4663A28E-1C80-410E-CE31-2721194CE0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472943" y="546185"/>
            <a:ext cx="4512735" cy="882300"/>
          </a:xfrm>
          <a:prstGeom prst="rect">
            <a:avLst/>
          </a:prstGeom>
        </p:spPr>
        <p:txBody>
          <a:bodyPr anchor="ctr"/>
          <a:lstStyle>
            <a:lvl1pPr>
              <a:defRPr/>
            </a:lvl1pPr>
          </a:lstStyle>
          <a:p>
            <a:r>
              <a:rPr lang="fi-FI"/>
              <a:t>Tällä dialla on teksti ja lainaus</a:t>
            </a:r>
          </a:p>
        </p:txBody>
      </p:sp>
      <p:sp>
        <p:nvSpPr>
          <p:cNvPr id="5" name="Sisällön paikkamerkki 11">
            <a:extLst>
              <a:ext uri="{FF2B5EF4-FFF2-40B4-BE49-F238E27FC236}">
                <a16:creationId xmlns:a16="http://schemas.microsoft.com/office/drawing/2014/main" id="{6F6B5DC3-FC44-38AA-C1E8-71281183410A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472476" y="268373"/>
            <a:ext cx="4512735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Tässä on paikka jollekin nasevalle lainaukselle, joka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9" y="6356350"/>
            <a:ext cx="950338" cy="365125"/>
          </a:xfrm>
        </p:spPr>
        <p:txBody>
          <a:bodyPr/>
          <a:lstStyle/>
          <a:p>
            <a:fld id="{FE09CAFD-A3B7-E049-88F4-3515127F7BD9}" type="datetime1">
              <a:rPr lang="fi-FI" smtClean="0"/>
              <a:t>9.4.2025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4" y="6356349"/>
            <a:ext cx="3328295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8" y="6356350"/>
            <a:ext cx="711882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137220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4ADA1BE-7FEE-D84C-BBA3-BFCF9E7E84A2}" type="datetime1">
              <a:rPr lang="fi-FI" smtClean="0"/>
              <a:t>9.4.2025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5966452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oikea + kuva vas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uvan paikkamerkki 11">
            <a:extLst>
              <a:ext uri="{FF2B5EF4-FFF2-40B4-BE49-F238E27FC236}">
                <a16:creationId xmlns:a16="http://schemas.microsoft.com/office/drawing/2014/main" id="{D0FC65AE-22ED-35BC-708B-50A7E2DC5F5D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-1" y="0"/>
            <a:ext cx="6086811" cy="6858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5D047D81-2C4C-9646-4F50-A8DA0F61146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599062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8E54698C-619E-5C68-1579-D9F16050B8F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6599062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CFF3D146-9E88-6E4D-5412-959A429CC4E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520797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A07F7FE-B769-7A42-AE50-0488BC64BEAD}" type="datetime1">
              <a:rPr lang="fi-FI" smtClean="0"/>
              <a:t>9.4.2025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4A155B52-1511-3774-235F-A266865F9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600522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E7F480CB-EB4B-2146-E8A8-ACCAA7434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55786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50258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chemeClr val="accent1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tx2"/>
                </a:solidFill>
                <a:latin typeface="+mj-lt"/>
              </a:defRPr>
            </a:lvl1pPr>
            <a:lvl2pPr>
              <a:defRPr sz="3200" i="1">
                <a:solidFill>
                  <a:schemeClr val="tx2"/>
                </a:solidFill>
                <a:latin typeface="+mj-lt"/>
              </a:defRPr>
            </a:lvl2pPr>
            <a:lvl3pPr>
              <a:defRPr sz="3200" i="1">
                <a:solidFill>
                  <a:schemeClr val="tx2"/>
                </a:solidFill>
                <a:latin typeface="+mj-lt"/>
              </a:defRPr>
            </a:lvl3pPr>
            <a:lvl4pPr>
              <a:defRPr sz="3200" i="1">
                <a:solidFill>
                  <a:schemeClr val="tx2"/>
                </a:solidFill>
                <a:latin typeface="+mj-lt"/>
              </a:defRPr>
            </a:lvl4pPr>
            <a:lvl5pPr>
              <a:defRPr sz="3200" i="1">
                <a:solidFill>
                  <a:schemeClr val="tx2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CA3657D-76D1-EB41-ACAB-DA6D8A90DC83}" type="datetime1">
              <a:rPr lang="fi-FI" smtClean="0"/>
              <a:t>9.4.2025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21612245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inaus vasen + kuva oikea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Kuva 13">
            <a:extLst>
              <a:ext uri="{FF2B5EF4-FFF2-40B4-BE49-F238E27FC236}">
                <a16:creationId xmlns:a16="http://schemas.microsoft.com/office/drawing/2014/main" id="{BD0569A1-2A91-780D-BE8A-0E4E455B9A2D}"/>
              </a:ext>
            </a:extLst>
          </p:cNvPr>
          <p:cNvSpPr/>
          <p:nvPr/>
        </p:nvSpPr>
        <p:spPr>
          <a:xfrm>
            <a:off x="423863" y="465222"/>
            <a:ext cx="770945" cy="738289"/>
          </a:xfrm>
          <a:custGeom>
            <a:avLst/>
            <a:gdLst>
              <a:gd name="connsiteX0" fmla="*/ 832572 w 7161340"/>
              <a:gd name="connsiteY0" fmla="*/ 6511418 h 6858000"/>
              <a:gd name="connsiteX1" fmla="*/ 221038 w 7161340"/>
              <a:gd name="connsiteY1" fmla="*/ 5604383 h 6858000"/>
              <a:gd name="connsiteX2" fmla="*/ 0 w 7161340"/>
              <a:gd name="connsiteY2" fmla="*/ 4409758 h 6858000"/>
              <a:gd name="connsiteX3" fmla="*/ 368354 w 7161340"/>
              <a:gd name="connsiteY3" fmla="*/ 2470341 h 6858000"/>
              <a:gd name="connsiteX4" fmla="*/ 1281945 w 7161340"/>
              <a:gd name="connsiteY4" fmla="*/ 921766 h 6858000"/>
              <a:gd name="connsiteX5" fmla="*/ 2328196 w 7161340"/>
              <a:gd name="connsiteY5" fmla="*/ 0 h 6858000"/>
              <a:gd name="connsiteX6" fmla="*/ 2342915 w 7161340"/>
              <a:gd name="connsiteY6" fmla="*/ 0 h 6858000"/>
              <a:gd name="connsiteX7" fmla="*/ 2917588 w 7161340"/>
              <a:gd name="connsiteY7" fmla="*/ 516192 h 6858000"/>
              <a:gd name="connsiteX8" fmla="*/ 2917588 w 7161340"/>
              <a:gd name="connsiteY8" fmla="*/ 752158 h 6858000"/>
              <a:gd name="connsiteX9" fmla="*/ 2232396 w 7161340"/>
              <a:gd name="connsiteY9" fmla="*/ 1725549 h 6858000"/>
              <a:gd name="connsiteX10" fmla="*/ 1915557 w 7161340"/>
              <a:gd name="connsiteY10" fmla="*/ 3288856 h 6858000"/>
              <a:gd name="connsiteX11" fmla="*/ 2048155 w 7161340"/>
              <a:gd name="connsiteY11" fmla="*/ 4041013 h 6858000"/>
              <a:gd name="connsiteX12" fmla="*/ 2431292 w 7161340"/>
              <a:gd name="connsiteY12" fmla="*/ 4660456 h 6858000"/>
              <a:gd name="connsiteX13" fmla="*/ 2755489 w 7161340"/>
              <a:gd name="connsiteY13" fmla="*/ 5184013 h 6858000"/>
              <a:gd name="connsiteX14" fmla="*/ 2858649 w 7161340"/>
              <a:gd name="connsiteY14" fmla="*/ 5751830 h 6858000"/>
              <a:gd name="connsiteX15" fmla="*/ 2527092 w 7161340"/>
              <a:gd name="connsiteY15" fmla="*/ 6540882 h 6858000"/>
              <a:gd name="connsiteX16" fmla="*/ 1709302 w 7161340"/>
              <a:gd name="connsiteY16" fmla="*/ 6858000 h 6858000"/>
              <a:gd name="connsiteX17" fmla="*/ 832572 w 7161340"/>
              <a:gd name="connsiteY17" fmla="*/ 6511418 h 6858000"/>
              <a:gd name="connsiteX18" fmla="*/ 5076325 w 7161340"/>
              <a:gd name="connsiteY18" fmla="*/ 6511418 h 6858000"/>
              <a:gd name="connsiteX19" fmla="*/ 4464791 w 7161340"/>
              <a:gd name="connsiteY19" fmla="*/ 5604383 h 6858000"/>
              <a:gd name="connsiteX20" fmla="*/ 4243753 w 7161340"/>
              <a:gd name="connsiteY20" fmla="*/ 4409758 h 6858000"/>
              <a:gd name="connsiteX21" fmla="*/ 4612171 w 7161340"/>
              <a:gd name="connsiteY21" fmla="*/ 2470341 h 6858000"/>
              <a:gd name="connsiteX22" fmla="*/ 5525761 w 7161340"/>
              <a:gd name="connsiteY22" fmla="*/ 921766 h 6858000"/>
              <a:gd name="connsiteX23" fmla="*/ 6571949 w 7161340"/>
              <a:gd name="connsiteY23" fmla="*/ 0 h 6858000"/>
              <a:gd name="connsiteX24" fmla="*/ 6586667 w 7161340"/>
              <a:gd name="connsiteY24" fmla="*/ 0 h 6858000"/>
              <a:gd name="connsiteX25" fmla="*/ 7161341 w 7161340"/>
              <a:gd name="connsiteY25" fmla="*/ 516192 h 6858000"/>
              <a:gd name="connsiteX26" fmla="*/ 7161341 w 7161340"/>
              <a:gd name="connsiteY26" fmla="*/ 752158 h 6858000"/>
              <a:gd name="connsiteX27" fmla="*/ 6468789 w 7161340"/>
              <a:gd name="connsiteY27" fmla="*/ 1732915 h 6858000"/>
              <a:gd name="connsiteX28" fmla="*/ 6144591 w 7161340"/>
              <a:gd name="connsiteY28" fmla="*/ 3288856 h 6858000"/>
              <a:gd name="connsiteX29" fmla="*/ 6277189 w 7161340"/>
              <a:gd name="connsiteY29" fmla="*/ 4041013 h 6858000"/>
              <a:gd name="connsiteX30" fmla="*/ 6660326 w 7161340"/>
              <a:gd name="connsiteY30" fmla="*/ 4660456 h 6858000"/>
              <a:gd name="connsiteX31" fmla="*/ 6984523 w 7161340"/>
              <a:gd name="connsiteY31" fmla="*/ 5184013 h 6858000"/>
              <a:gd name="connsiteX32" fmla="*/ 7087683 w 7161340"/>
              <a:gd name="connsiteY32" fmla="*/ 5751830 h 6858000"/>
              <a:gd name="connsiteX33" fmla="*/ 6763486 w 7161340"/>
              <a:gd name="connsiteY33" fmla="*/ 6540882 h 6858000"/>
              <a:gd name="connsiteX34" fmla="*/ 5953055 w 7161340"/>
              <a:gd name="connsiteY34" fmla="*/ 6858000 h 6858000"/>
              <a:gd name="connsiteX35" fmla="*/ 5076325 w 7161340"/>
              <a:gd name="connsiteY35" fmla="*/ 6511418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7161340" h="6858000">
                <a:moveTo>
                  <a:pt x="832572" y="6511418"/>
                </a:moveTo>
                <a:cubicBezTo>
                  <a:pt x="572199" y="6280531"/>
                  <a:pt x="368418" y="5978144"/>
                  <a:pt x="221038" y="5604383"/>
                </a:cubicBezTo>
                <a:cubicBezTo>
                  <a:pt x="73658" y="5230813"/>
                  <a:pt x="0" y="4832604"/>
                  <a:pt x="0" y="4409758"/>
                </a:cubicBezTo>
                <a:cubicBezTo>
                  <a:pt x="0" y="3721672"/>
                  <a:pt x="122700" y="3075051"/>
                  <a:pt x="368354" y="2470341"/>
                </a:cubicBezTo>
                <a:cubicBezTo>
                  <a:pt x="613818" y="1865630"/>
                  <a:pt x="918412" y="1349439"/>
                  <a:pt x="1281945" y="921766"/>
                </a:cubicBezTo>
                <a:cubicBezTo>
                  <a:pt x="1645287" y="494094"/>
                  <a:pt x="1994101" y="186881"/>
                  <a:pt x="2328196" y="0"/>
                </a:cubicBezTo>
                <a:lnTo>
                  <a:pt x="2342915" y="0"/>
                </a:lnTo>
                <a:lnTo>
                  <a:pt x="2917588" y="516192"/>
                </a:lnTo>
                <a:lnTo>
                  <a:pt x="2917588" y="752158"/>
                </a:lnTo>
                <a:cubicBezTo>
                  <a:pt x="2671934" y="978472"/>
                  <a:pt x="2443536" y="1302893"/>
                  <a:pt x="2232396" y="1725549"/>
                </a:cubicBezTo>
                <a:cubicBezTo>
                  <a:pt x="2021064" y="2148396"/>
                  <a:pt x="1915557" y="2669477"/>
                  <a:pt x="1915557" y="3288856"/>
                </a:cubicBezTo>
                <a:cubicBezTo>
                  <a:pt x="1915557" y="3593719"/>
                  <a:pt x="1959778" y="3844481"/>
                  <a:pt x="2048155" y="4041013"/>
                </a:cubicBezTo>
                <a:cubicBezTo>
                  <a:pt x="2136595" y="4237800"/>
                  <a:pt x="2264117" y="4444302"/>
                  <a:pt x="2431292" y="4660456"/>
                </a:cubicBezTo>
                <a:cubicBezTo>
                  <a:pt x="2578608" y="4857242"/>
                  <a:pt x="2686653" y="5031677"/>
                  <a:pt x="2755489" y="5184013"/>
                </a:cubicBezTo>
                <a:cubicBezTo>
                  <a:pt x="2824072" y="5336540"/>
                  <a:pt x="2858649" y="5525770"/>
                  <a:pt x="2858649" y="5751830"/>
                </a:cubicBezTo>
                <a:cubicBezTo>
                  <a:pt x="2858649" y="6066600"/>
                  <a:pt x="2748130" y="6329553"/>
                  <a:pt x="2527092" y="6540882"/>
                </a:cubicBezTo>
                <a:cubicBezTo>
                  <a:pt x="2306054" y="6752400"/>
                  <a:pt x="2033436" y="6858000"/>
                  <a:pt x="1709302" y="6858000"/>
                </a:cubicBezTo>
                <a:cubicBezTo>
                  <a:pt x="1385168" y="6858000"/>
                  <a:pt x="1092692" y="6742557"/>
                  <a:pt x="832572" y="6511418"/>
                </a:cubicBezTo>
                <a:close/>
                <a:moveTo>
                  <a:pt x="5076325" y="6511418"/>
                </a:moveTo>
                <a:cubicBezTo>
                  <a:pt x="4815952" y="6280531"/>
                  <a:pt x="4612171" y="5978144"/>
                  <a:pt x="4464791" y="5604383"/>
                </a:cubicBezTo>
                <a:cubicBezTo>
                  <a:pt x="4317411" y="5230813"/>
                  <a:pt x="4243753" y="4832604"/>
                  <a:pt x="4243753" y="4409758"/>
                </a:cubicBezTo>
                <a:cubicBezTo>
                  <a:pt x="4243753" y="3721672"/>
                  <a:pt x="4366453" y="3075051"/>
                  <a:pt x="4612171" y="2470341"/>
                </a:cubicBezTo>
                <a:cubicBezTo>
                  <a:pt x="4857572" y="1865630"/>
                  <a:pt x="5162228" y="1349439"/>
                  <a:pt x="5525761" y="921766"/>
                </a:cubicBezTo>
                <a:cubicBezTo>
                  <a:pt x="5889103" y="494030"/>
                  <a:pt x="6237917" y="186881"/>
                  <a:pt x="6571949" y="0"/>
                </a:cubicBezTo>
                <a:lnTo>
                  <a:pt x="6586667" y="0"/>
                </a:lnTo>
                <a:lnTo>
                  <a:pt x="7161341" y="516192"/>
                </a:lnTo>
                <a:lnTo>
                  <a:pt x="7161341" y="752158"/>
                </a:lnTo>
                <a:cubicBezTo>
                  <a:pt x="6915687" y="978472"/>
                  <a:pt x="6684752" y="1305243"/>
                  <a:pt x="6468789" y="1732915"/>
                </a:cubicBezTo>
                <a:cubicBezTo>
                  <a:pt x="6252573" y="2160651"/>
                  <a:pt x="6144591" y="2679319"/>
                  <a:pt x="6144591" y="3288856"/>
                </a:cubicBezTo>
                <a:cubicBezTo>
                  <a:pt x="6144591" y="3593719"/>
                  <a:pt x="6188812" y="3844481"/>
                  <a:pt x="6277189" y="4041013"/>
                </a:cubicBezTo>
                <a:cubicBezTo>
                  <a:pt x="6365566" y="4237800"/>
                  <a:pt x="6493151" y="4444302"/>
                  <a:pt x="6660326" y="4660456"/>
                </a:cubicBezTo>
                <a:cubicBezTo>
                  <a:pt x="6807706" y="4857242"/>
                  <a:pt x="6915687" y="5031677"/>
                  <a:pt x="6984523" y="5184013"/>
                </a:cubicBezTo>
                <a:cubicBezTo>
                  <a:pt x="7053106" y="5336540"/>
                  <a:pt x="7087683" y="5525770"/>
                  <a:pt x="7087683" y="5751830"/>
                </a:cubicBezTo>
                <a:cubicBezTo>
                  <a:pt x="7087683" y="6066600"/>
                  <a:pt x="6979448" y="6329553"/>
                  <a:pt x="6763486" y="6540882"/>
                </a:cubicBezTo>
                <a:cubicBezTo>
                  <a:pt x="6547269" y="6752400"/>
                  <a:pt x="6277252" y="6858000"/>
                  <a:pt x="5953055" y="6858000"/>
                </a:cubicBezTo>
                <a:cubicBezTo>
                  <a:pt x="5628857" y="6858000"/>
                  <a:pt x="5336445" y="6742557"/>
                  <a:pt x="5076325" y="6511418"/>
                </a:cubicBezTo>
                <a:close/>
              </a:path>
            </a:pathLst>
          </a:custGeom>
          <a:solidFill>
            <a:srgbClr val="FFFFFF"/>
          </a:solidFill>
          <a:ln w="6344" cap="flat">
            <a:noFill/>
            <a:prstDash val="solid"/>
            <a:miter/>
          </a:ln>
        </p:spPr>
        <p:txBody>
          <a:bodyPr rtlCol="0" anchor="ctr"/>
          <a:lstStyle/>
          <a:p>
            <a:endParaRPr lang="fi-FI"/>
          </a:p>
        </p:txBody>
      </p:sp>
      <p:sp>
        <p:nvSpPr>
          <p:cNvPr id="7" name="Sisällön paikkamerkki 3">
            <a:extLst>
              <a:ext uri="{FF2B5EF4-FFF2-40B4-BE49-F238E27FC236}">
                <a16:creationId xmlns:a16="http://schemas.microsoft.com/office/drawing/2014/main" id="{D1E0AC3E-E8C8-7F8C-54E1-A369A820895C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423863" y="1540362"/>
            <a:ext cx="5168606" cy="4636601"/>
          </a:xfrm>
        </p:spPr>
        <p:txBody>
          <a:bodyPr anchor="ctr">
            <a:normAutofit/>
          </a:bodyPr>
          <a:lstStyle>
            <a:lvl1pPr>
              <a:defRPr sz="3200" i="1">
                <a:solidFill>
                  <a:schemeClr val="bg1"/>
                </a:solidFill>
                <a:latin typeface="+mj-lt"/>
              </a:defRPr>
            </a:lvl1pPr>
            <a:lvl2pPr>
              <a:defRPr sz="3200" i="1">
                <a:solidFill>
                  <a:schemeClr val="bg1"/>
                </a:solidFill>
                <a:latin typeface="+mj-lt"/>
              </a:defRPr>
            </a:lvl2pPr>
            <a:lvl3pPr>
              <a:defRPr sz="3200" i="1">
                <a:solidFill>
                  <a:schemeClr val="bg1"/>
                </a:solidFill>
                <a:latin typeface="+mj-lt"/>
              </a:defRPr>
            </a:lvl3pPr>
            <a:lvl4pPr>
              <a:defRPr sz="3200" i="1">
                <a:solidFill>
                  <a:schemeClr val="bg1"/>
                </a:solidFill>
                <a:latin typeface="+mj-lt"/>
              </a:defRPr>
            </a:lvl4pPr>
            <a:lvl5pPr>
              <a:defRPr sz="3200" i="1">
                <a:solidFill>
                  <a:schemeClr val="bg1"/>
                </a:solidFill>
                <a:latin typeface="+mj-lt"/>
              </a:defRPr>
            </a:lvl5pPr>
          </a:lstStyle>
          <a:p>
            <a:r>
              <a:rPr lang="fi-FI"/>
              <a:t>Tällä dialla on kuva ja sen vieressä lainaus. Lainaus liittyy oleellisesti asiaan, josta viereisellä palstalla puhutaan. Tämä voi olla pidempi tai lyhyempi, ja fonttikokoa voi muuttaa.”</a:t>
            </a:r>
          </a:p>
        </p:txBody>
      </p:sp>
      <p:sp>
        <p:nvSpPr>
          <p:cNvPr id="16" name="Päivämäärän paikkamerkki 4">
            <a:extLst>
              <a:ext uri="{FF2B5EF4-FFF2-40B4-BE49-F238E27FC236}">
                <a16:creationId xmlns:a16="http://schemas.microsoft.com/office/drawing/2014/main" id="{8B808E89-1D80-0818-E9E6-384A8C96A5F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95033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C4A0C4F6-5BF0-1448-8C43-B5761F02CA08}" type="datetime1">
              <a:rPr lang="fi-FI" smtClean="0"/>
              <a:t>9.4.2025</a:t>
            </a:fld>
            <a:endParaRPr lang="fi-FI"/>
          </a:p>
        </p:txBody>
      </p:sp>
      <p:sp>
        <p:nvSpPr>
          <p:cNvPr id="17" name="Alatunnisteen paikkamerkki 5">
            <a:extLst>
              <a:ext uri="{FF2B5EF4-FFF2-40B4-BE49-F238E27FC236}">
                <a16:creationId xmlns:a16="http://schemas.microsoft.com/office/drawing/2014/main" id="{0E88CC8F-6C1D-F68C-6379-3BBCCB15B6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503588" y="6356349"/>
            <a:ext cx="332829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i-FI"/>
          </a:p>
        </p:txBody>
      </p:sp>
      <p:sp>
        <p:nvSpPr>
          <p:cNvPr id="18" name="Dian numeron paikkamerkki 6">
            <a:extLst>
              <a:ext uri="{FF2B5EF4-FFF2-40B4-BE49-F238E27FC236}">
                <a16:creationId xmlns:a16="http://schemas.microsoft.com/office/drawing/2014/main" id="{BDB0D213-B146-FE02-C8F4-F2CCDE997E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4958852" y="6356350"/>
            <a:ext cx="711882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" name="Kuvan paikkamerkki 19">
            <a:extLst>
              <a:ext uri="{FF2B5EF4-FFF2-40B4-BE49-F238E27FC236}">
                <a16:creationId xmlns:a16="http://schemas.microsoft.com/office/drawing/2014/main" id="{C9858EB0-BEA8-6371-CFE9-2DC9F0EDE36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096000" y="0"/>
            <a:ext cx="6096000" cy="6858000"/>
          </a:xfrm>
          <a:custGeom>
            <a:avLst/>
            <a:gdLst>
              <a:gd name="connsiteX0" fmla="*/ 0 w 6096000"/>
              <a:gd name="connsiteY0" fmla="*/ 0 h 6858000"/>
              <a:gd name="connsiteX1" fmla="*/ 4901677 w 6096000"/>
              <a:gd name="connsiteY1" fmla="*/ 0 h 6858000"/>
              <a:gd name="connsiteX2" fmla="*/ 4901677 w 6096000"/>
              <a:gd name="connsiteY2" fmla="*/ 603036 h 6858000"/>
              <a:gd name="connsiteX3" fmla="*/ 5503433 w 6096000"/>
              <a:gd name="connsiteY3" fmla="*/ 1204792 h 6858000"/>
              <a:gd name="connsiteX4" fmla="*/ 6096000 w 6096000"/>
              <a:gd name="connsiteY4" fmla="*/ 1204792 h 6858000"/>
              <a:gd name="connsiteX5" fmla="*/ 6096000 w 6096000"/>
              <a:gd name="connsiteY5" fmla="*/ 6858000 h 6858000"/>
              <a:gd name="connsiteX6" fmla="*/ 0 w 6096000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4901677" y="0"/>
                </a:lnTo>
                <a:lnTo>
                  <a:pt x="4901677" y="603036"/>
                </a:lnTo>
                <a:cubicBezTo>
                  <a:pt x="4901677" y="935154"/>
                  <a:pt x="5171315" y="1204792"/>
                  <a:pt x="5503433" y="1204792"/>
                </a:cubicBezTo>
                <a:lnTo>
                  <a:pt x="6096000" y="1204792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</p:spTree>
    <p:extLst>
      <p:ext uri="{BB962C8B-B14F-4D97-AF65-F5344CB8AC3E}">
        <p14:creationId xmlns:p14="http://schemas.microsoft.com/office/powerpoint/2010/main" val="36889656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ASIANTUNTIJUUS_magen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0EDE6FB1-1D9D-1145-8391-834B52717219}"/>
              </a:ext>
            </a:extLst>
          </p:cNvPr>
          <p:cNvSpPr/>
          <p:nvPr userDrawn="1"/>
        </p:nvSpPr>
        <p:spPr>
          <a:xfrm>
            <a:off x="0" y="-14288"/>
            <a:ext cx="12226547" cy="6872288"/>
          </a:xfrm>
          <a:prstGeom prst="rect">
            <a:avLst/>
          </a:prstGeom>
          <a:solidFill>
            <a:srgbClr val="FCE5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8C1070E9-817F-404B-9F0E-9D1F27DB0249}"/>
              </a:ext>
            </a:extLst>
          </p:cNvPr>
          <p:cNvSpPr/>
          <p:nvPr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0" name="Freeform 9">
            <a:extLst>
              <a:ext uri="{FF2B5EF4-FFF2-40B4-BE49-F238E27FC236}">
                <a16:creationId xmlns:a16="http://schemas.microsoft.com/office/drawing/2014/main" id="{48E0FAE2-3FF3-D142-93DB-422F1ACEBC01}"/>
              </a:ext>
            </a:extLst>
          </p:cNvPr>
          <p:cNvSpPr/>
          <p:nvPr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55895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GB"/>
              <a:t>LISÄÄ </a:t>
            </a:r>
            <a:br>
              <a:rPr lang="en-GB"/>
            </a:br>
            <a:r>
              <a:rPr lang="en-GB"/>
              <a:t>VÄLIOTSIKKO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11" name="Picture Placeholder 32">
            <a:extLst>
              <a:ext uri="{FF2B5EF4-FFF2-40B4-BE49-F238E27FC236}">
                <a16:creationId xmlns:a16="http://schemas.microsoft.com/office/drawing/2014/main" id="{B27CD69E-661B-3045-A934-E810CAEDE94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2" name="Text Placeholder 5">
            <a:extLst>
              <a:ext uri="{FF2B5EF4-FFF2-40B4-BE49-F238E27FC236}">
                <a16:creationId xmlns:a16="http://schemas.microsoft.com/office/drawing/2014/main" id="{3507523F-224C-594E-B9ED-613988F643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tx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2297436480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enkil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096001" y="1312236"/>
            <a:ext cx="5671670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 yhdellä rivillä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468" y="268940"/>
            <a:ext cx="4901732" cy="967655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32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6096000" y="1753001"/>
            <a:ext cx="5671670" cy="442396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</a:t>
            </a:r>
          </a:p>
          <a:p>
            <a:r>
              <a:rPr lang="fi-FI"/>
              <a:t>Esimerkiksi vastuualueiden kuvaukset</a:t>
            </a:r>
          </a:p>
          <a:p>
            <a:r>
              <a:rPr lang="fi-FI"/>
              <a:t>Jäsenyydet erilaisissa instansseissa</a:t>
            </a:r>
          </a:p>
          <a:p>
            <a:r>
              <a:rPr lang="fi-FI"/>
              <a:t>Yhteystiedot</a:t>
            </a:r>
          </a:p>
          <a:p>
            <a:r>
              <a:rPr lang="fi-FI"/>
              <a:t>Relevanttien some-kanavien </a:t>
            </a:r>
            <a:r>
              <a:rPr lang="fi-FI" err="1"/>
              <a:t>handlet</a:t>
            </a:r>
            <a:endParaRPr lang="fi-FI"/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2" y="355600"/>
            <a:ext cx="5412341" cy="5821362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9AE48A2-A31E-7A49-898E-E9495F2E0044}" type="datetime1">
              <a:rPr lang="fi-FI" smtClean="0"/>
              <a:t>9.4.2025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6695707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E1CF24D5-E1F2-AB2D-757C-15670F767D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914052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914519" y="4267200"/>
            <a:ext cx="2939634" cy="655206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914052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2059759" y="1492805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5B7430-3EF4-3842-ADE6-43F61C5DF689}" type="datetime1">
              <a:rPr lang="fi-FI" smtClean="0"/>
              <a:t>9.4.2025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306530" y="1491447"/>
            <a:ext cx="2648220" cy="2648220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7160615" y="4922406"/>
            <a:ext cx="2939634" cy="365124"/>
          </a:xfrm>
        </p:spPr>
        <p:txBody>
          <a:bodyPr anchor="b"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7160615" y="5415063"/>
            <a:ext cx="2939634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30" name="Tekstin paikkamerkki 29">
            <a:extLst>
              <a:ext uri="{FF2B5EF4-FFF2-40B4-BE49-F238E27FC236}">
                <a16:creationId xmlns:a16="http://schemas.microsoft.com/office/drawing/2014/main" id="{81DBBC41-3DFC-8E2F-F87A-47FC798B2B29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160614" y="4267200"/>
            <a:ext cx="2939634" cy="65520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000">
                <a:solidFill>
                  <a:schemeClr val="tx2"/>
                </a:solidFill>
                <a:latin typeface="+mj-lt"/>
              </a:defRPr>
            </a:lvl1pPr>
            <a:lvl2pPr>
              <a:defRPr>
                <a:solidFill>
                  <a:schemeClr val="tx2"/>
                </a:solidFill>
                <a:latin typeface="+mj-lt"/>
              </a:defRPr>
            </a:lvl2pPr>
            <a:lvl3pPr>
              <a:defRPr>
                <a:solidFill>
                  <a:schemeClr val="tx2"/>
                </a:solidFill>
                <a:latin typeface="+mj-lt"/>
              </a:defRPr>
            </a:lvl3pPr>
            <a:lvl4pPr>
              <a:defRPr>
                <a:solidFill>
                  <a:schemeClr val="tx2"/>
                </a:solidFill>
                <a:latin typeface="+mj-lt"/>
              </a:defRPr>
            </a:lvl4pPr>
            <a:lvl5pPr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fi-FI"/>
              <a:t>Etunimi Sukunimi mahtuu tähän näin</a:t>
            </a:r>
          </a:p>
        </p:txBody>
      </p:sp>
      <p:sp>
        <p:nvSpPr>
          <p:cNvPr id="15" name="Sisällön paikkamerkki 11">
            <a:extLst>
              <a:ext uri="{FF2B5EF4-FFF2-40B4-BE49-F238E27FC236}">
                <a16:creationId xmlns:a16="http://schemas.microsoft.com/office/drawing/2014/main" id="{1063E6C5-0DBD-88F3-6A14-ACEFB7F2FEDE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</p:spTree>
    <p:extLst>
      <p:ext uri="{BB962C8B-B14F-4D97-AF65-F5344CB8AC3E}">
        <p14:creationId xmlns:p14="http://schemas.microsoft.com/office/powerpoint/2010/main" val="3435316737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278184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278651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278184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278651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90C54D13-F7E7-5C48-969D-AB78B318BF27}" type="datetime1">
              <a:rPr lang="fi-FI" smtClean="0"/>
              <a:t>9.4.2025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4745655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4745188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4745188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45187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8212190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8211723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8211723" y="5415063"/>
            <a:ext cx="2700689" cy="7619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211722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2" name="Sisällön paikkamerkki 11">
            <a:extLst>
              <a:ext uri="{FF2B5EF4-FFF2-40B4-BE49-F238E27FC236}">
                <a16:creationId xmlns:a16="http://schemas.microsoft.com/office/drawing/2014/main" id="{59EE8C4F-4A5F-7446-0DCB-13B5FE22BEB8}"/>
              </a:ext>
            </a:extLst>
          </p:cNvPr>
          <p:cNvSpPr>
            <a:spLocks noGrp="1"/>
          </p:cNvSpPr>
          <p:nvPr>
            <p:ph sz="quarter" idx="26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6" name="Tekstin paikkamerkki 20">
            <a:extLst>
              <a:ext uri="{FF2B5EF4-FFF2-40B4-BE49-F238E27FC236}">
                <a16:creationId xmlns:a16="http://schemas.microsoft.com/office/drawing/2014/main" id="{F9F8DD26-9215-78C9-095A-D9659E5A307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7626813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6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3" y="4267200"/>
            <a:ext cx="2700689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 mahtuu tähän näin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6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B492D0E-9DB9-EC41-8DC4-0435640F5F0B}" type="datetime1">
              <a:rPr lang="fi-FI" smtClean="0"/>
              <a:t>9.4.2025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4948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3324481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3324481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3324480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6165426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6164959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6164959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164958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9066512" y="1438978"/>
            <a:ext cx="2700689" cy="2700689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9066045" y="4922406"/>
            <a:ext cx="2700689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9066045" y="5415063"/>
            <a:ext cx="2700689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fi-FI"/>
              <a:t>Tässä tekstiä henkilöstä useammalla rivillä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066044" y="4267200"/>
            <a:ext cx="2700689" cy="649698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 mahtuu tähän näin</a:t>
            </a:r>
          </a:p>
        </p:txBody>
      </p:sp>
      <p:sp>
        <p:nvSpPr>
          <p:cNvPr id="20" name="Sisällön paikkamerkki 11">
            <a:extLst>
              <a:ext uri="{FF2B5EF4-FFF2-40B4-BE49-F238E27FC236}">
                <a16:creationId xmlns:a16="http://schemas.microsoft.com/office/drawing/2014/main" id="{8E87AEFB-7227-6CA6-DF08-D250ED2E1B06}"/>
              </a:ext>
            </a:extLst>
          </p:cNvPr>
          <p:cNvSpPr>
            <a:spLocks noGrp="1"/>
          </p:cNvSpPr>
          <p:nvPr>
            <p:ph sz="quarter" idx="30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2" name="Tekstin paikkamerkki 20">
            <a:extLst>
              <a:ext uri="{FF2B5EF4-FFF2-40B4-BE49-F238E27FC236}">
                <a16:creationId xmlns:a16="http://schemas.microsoft.com/office/drawing/2014/main" id="{A1343308-442B-B067-A12F-59E7254B57F4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205882134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henkilö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isällön paikkamerkki 11">
            <a:extLst>
              <a:ext uri="{FF2B5EF4-FFF2-40B4-BE49-F238E27FC236}">
                <a16:creationId xmlns:a16="http://schemas.microsoft.com/office/drawing/2014/main" id="{235D3991-0AF7-E8F4-56C7-FEA348EE9456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23397" y="4922406"/>
            <a:ext cx="2236004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3" name="Otsikko 1">
            <a:extLst>
              <a:ext uri="{FF2B5EF4-FFF2-40B4-BE49-F238E27FC236}">
                <a16:creationId xmlns:a16="http://schemas.microsoft.com/office/drawing/2014/main" id="{44235531-8673-88EC-3B70-772FF2D3C2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3864" y="4267200"/>
            <a:ext cx="2236004" cy="649698"/>
          </a:xfrm>
          <a:prstGeom prst="rect">
            <a:avLst/>
          </a:prstGeom>
        </p:spPr>
        <p:txBody>
          <a:bodyPr anchor="b">
            <a:noAutofit/>
          </a:bodyPr>
          <a:lstStyle>
            <a:lvl1pPr>
              <a:defRPr sz="2000"/>
            </a:lvl1pPr>
          </a:lstStyle>
          <a:p>
            <a:r>
              <a:rPr lang="fi-FI"/>
              <a:t>Etunimi Sukunimi</a:t>
            </a:r>
          </a:p>
        </p:txBody>
      </p:sp>
      <p:sp>
        <p:nvSpPr>
          <p:cNvPr id="8" name="Tekstin paikkamerkki 3">
            <a:extLst>
              <a:ext uri="{FF2B5EF4-FFF2-40B4-BE49-F238E27FC236}">
                <a16:creationId xmlns:a16="http://schemas.microsoft.com/office/drawing/2014/main" id="{4C4E1939-CA9F-567A-D0EB-713863CDE45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23397" y="5415063"/>
            <a:ext cx="2236004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4" name="Kuvan paikkamerkki 3">
            <a:extLst>
              <a:ext uri="{FF2B5EF4-FFF2-40B4-BE49-F238E27FC236}">
                <a16:creationId xmlns:a16="http://schemas.microsoft.com/office/drawing/2014/main" id="{3072C2B2-5061-6E1A-3715-E3863A09E28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423863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2F8D5DA0-3794-05CC-8F40-7C4CEAB69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  <p:sp>
        <p:nvSpPr>
          <p:cNvPr id="9" name="Dian numeron paikkamerkki 5">
            <a:extLst>
              <a:ext uri="{FF2B5EF4-FFF2-40B4-BE49-F238E27FC236}">
                <a16:creationId xmlns:a16="http://schemas.microsoft.com/office/drawing/2014/main" id="{22FD629C-8440-DAE1-99B3-051FD8330D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:a16="http://schemas.microsoft.com/office/drawing/2014/main" id="{4A6AEE55-6BF2-2AEB-333D-B0688D967F6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4A977B3-AA4A-964F-B0DA-AC30EAB9EF3D}" type="datetime1">
              <a:rPr lang="fi-FI" smtClean="0"/>
              <a:t>9.4.2025</a:t>
            </a:fld>
            <a:endParaRPr lang="fi-FI"/>
          </a:p>
        </p:txBody>
      </p:sp>
      <p:sp>
        <p:nvSpPr>
          <p:cNvPr id="5" name="Kuvan paikkamerkki 3">
            <a:extLst>
              <a:ext uri="{FF2B5EF4-FFF2-40B4-BE49-F238E27FC236}">
                <a16:creationId xmlns:a16="http://schemas.microsoft.com/office/drawing/2014/main" id="{9EE3ECD8-FED7-3FAA-6C4A-EBC1A604EA5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2700929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4" name="Sisällön paikkamerkki 11">
            <a:extLst>
              <a:ext uri="{FF2B5EF4-FFF2-40B4-BE49-F238E27FC236}">
                <a16:creationId xmlns:a16="http://schemas.microsoft.com/office/drawing/2014/main" id="{7E04A154-576C-CA6C-F868-EAEAFF8CB5A0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70092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6" name="Tekstin paikkamerkki 3">
            <a:extLst>
              <a:ext uri="{FF2B5EF4-FFF2-40B4-BE49-F238E27FC236}">
                <a16:creationId xmlns:a16="http://schemas.microsoft.com/office/drawing/2014/main" id="{D4F496BA-5091-1C4B-239D-6B18B455E2C7}"/>
              </a:ext>
            </a:extLst>
          </p:cNvPr>
          <p:cNvSpPr>
            <a:spLocks noGrp="1"/>
          </p:cNvSpPr>
          <p:nvPr>
            <p:ph type="body" sz="half" idx="18" hasCustomPrompt="1"/>
          </p:nvPr>
        </p:nvSpPr>
        <p:spPr>
          <a:xfrm>
            <a:off x="270092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24" name="Tekstin paikkamerkki 23">
            <a:extLst>
              <a:ext uri="{FF2B5EF4-FFF2-40B4-BE49-F238E27FC236}">
                <a16:creationId xmlns:a16="http://schemas.microsoft.com/office/drawing/2014/main" id="{625C6393-71A7-77E8-E9C6-913011B7B44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70092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15" name="Kuvan paikkamerkki 3">
            <a:extLst>
              <a:ext uri="{FF2B5EF4-FFF2-40B4-BE49-F238E27FC236}">
                <a16:creationId xmlns:a16="http://schemas.microsoft.com/office/drawing/2014/main" id="{01220A3A-9870-7B83-61B1-B592F1D149C1}"/>
              </a:ext>
            </a:extLst>
          </p:cNvPr>
          <p:cNvSpPr>
            <a:spLocks noGrp="1"/>
          </p:cNvSpPr>
          <p:nvPr>
            <p:ph type="pic" sz="quarter" idx="22" hasCustomPrompt="1"/>
          </p:nvPr>
        </p:nvSpPr>
        <p:spPr>
          <a:xfrm>
            <a:off x="4977996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17" name="Sisällön paikkamerkki 11">
            <a:extLst>
              <a:ext uri="{FF2B5EF4-FFF2-40B4-BE49-F238E27FC236}">
                <a16:creationId xmlns:a16="http://schemas.microsoft.com/office/drawing/2014/main" id="{B92221AB-6C48-1870-1E5D-5B6610501F82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4966231" y="4922406"/>
            <a:ext cx="2247301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8" name="Tekstin paikkamerkki 3">
            <a:extLst>
              <a:ext uri="{FF2B5EF4-FFF2-40B4-BE49-F238E27FC236}">
                <a16:creationId xmlns:a16="http://schemas.microsoft.com/office/drawing/2014/main" id="{4FAD2E51-E17B-4C5E-2741-5C26BD773581}"/>
              </a:ext>
            </a:extLst>
          </p:cNvPr>
          <p:cNvSpPr>
            <a:spLocks noGrp="1"/>
          </p:cNvSpPr>
          <p:nvPr>
            <p:ph type="body" sz="half" idx="24" hasCustomPrompt="1"/>
          </p:nvPr>
        </p:nvSpPr>
        <p:spPr>
          <a:xfrm>
            <a:off x="4966231" y="5415063"/>
            <a:ext cx="2247301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19" name="Tekstin paikkamerkki 23">
            <a:extLst>
              <a:ext uri="{FF2B5EF4-FFF2-40B4-BE49-F238E27FC236}">
                <a16:creationId xmlns:a16="http://schemas.microsoft.com/office/drawing/2014/main" id="{26431CBE-3D2E-A4D8-4CC4-92BA8D35D1D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966230" y="4261692"/>
            <a:ext cx="2247301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6" name="Kuvan paikkamerkki 3">
            <a:extLst>
              <a:ext uri="{FF2B5EF4-FFF2-40B4-BE49-F238E27FC236}">
                <a16:creationId xmlns:a16="http://schemas.microsoft.com/office/drawing/2014/main" id="{12E242DC-64ED-79C0-339D-CD71D54588AC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7255068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7" name="Sisällön paikkamerkki 11">
            <a:extLst>
              <a:ext uri="{FF2B5EF4-FFF2-40B4-BE49-F238E27FC236}">
                <a16:creationId xmlns:a16="http://schemas.microsoft.com/office/drawing/2014/main" id="{3F3E5953-4886-5EDC-0FE7-E7E46780461E}"/>
              </a:ext>
            </a:extLst>
          </p:cNvPr>
          <p:cNvSpPr>
            <a:spLocks noGrp="1"/>
          </p:cNvSpPr>
          <p:nvPr>
            <p:ph sz="quarter" idx="27" hasCustomPrompt="1"/>
          </p:nvPr>
        </p:nvSpPr>
        <p:spPr>
          <a:xfrm>
            <a:off x="7255069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12" name="Tekstin paikkamerkki 3">
            <a:extLst>
              <a:ext uri="{FF2B5EF4-FFF2-40B4-BE49-F238E27FC236}">
                <a16:creationId xmlns:a16="http://schemas.microsoft.com/office/drawing/2014/main" id="{3F5577FB-7874-9FD8-BEC7-D34A88D4EAC0}"/>
              </a:ext>
            </a:extLst>
          </p:cNvPr>
          <p:cNvSpPr>
            <a:spLocks noGrp="1"/>
          </p:cNvSpPr>
          <p:nvPr>
            <p:ph type="body" sz="half" idx="28" hasCustomPrompt="1"/>
          </p:nvPr>
        </p:nvSpPr>
        <p:spPr>
          <a:xfrm>
            <a:off x="7255069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13" name="Tekstin paikkamerkki 23">
            <a:extLst>
              <a:ext uri="{FF2B5EF4-FFF2-40B4-BE49-F238E27FC236}">
                <a16:creationId xmlns:a16="http://schemas.microsoft.com/office/drawing/2014/main" id="{E6DD7226-435D-32C1-0023-66A932E7CF91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7255068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20" name="Kuvan paikkamerkki 3">
            <a:extLst>
              <a:ext uri="{FF2B5EF4-FFF2-40B4-BE49-F238E27FC236}">
                <a16:creationId xmlns:a16="http://schemas.microsoft.com/office/drawing/2014/main" id="{B1A6BDB5-E371-18F3-1DB2-8B3C065C5594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531667" y="1898156"/>
            <a:ext cx="2236003" cy="2236003"/>
          </a:xfrm>
          <a:prstGeom prst="roundRect">
            <a:avLst>
              <a:gd name="adj" fmla="val 8453"/>
            </a:avLst>
          </a:prstGeom>
        </p:spPr>
        <p:txBody>
          <a:bodyPr/>
          <a:lstStyle/>
          <a:p>
            <a:r>
              <a:rPr lang="fi-FI"/>
              <a:t>Lisää kuva napsauttamalla kuvaketta tai </a:t>
            </a:r>
            <a:br>
              <a:rPr lang="fi-FI"/>
            </a:br>
            <a:r>
              <a:rPr lang="fi-FI"/>
              <a:t>raahaamalla kuva tähän päälle.</a:t>
            </a:r>
          </a:p>
        </p:txBody>
      </p:sp>
      <p:sp>
        <p:nvSpPr>
          <p:cNvPr id="21" name="Sisällön paikkamerkki 11">
            <a:extLst>
              <a:ext uri="{FF2B5EF4-FFF2-40B4-BE49-F238E27FC236}">
                <a16:creationId xmlns:a16="http://schemas.microsoft.com/office/drawing/2014/main" id="{46D629F9-D0B8-3035-6E5D-A7C8DBA3B8C6}"/>
              </a:ext>
            </a:extLst>
          </p:cNvPr>
          <p:cNvSpPr>
            <a:spLocks noGrp="1"/>
          </p:cNvSpPr>
          <p:nvPr>
            <p:ph sz="quarter" idx="31" hasCustomPrompt="1"/>
          </p:nvPr>
        </p:nvSpPr>
        <p:spPr>
          <a:xfrm>
            <a:off x="9531666" y="4922406"/>
            <a:ext cx="2236003" cy="365124"/>
          </a:xfrm>
        </p:spPr>
        <p:txBody>
          <a:bodyPr>
            <a:noAutofit/>
          </a:bodyPr>
          <a:lstStyle>
            <a:lvl1pPr marL="0" indent="0">
              <a:buNone/>
              <a:defRPr sz="180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r>
              <a:rPr lang="fi-FI"/>
              <a:t>Titteli tähän</a:t>
            </a:r>
          </a:p>
        </p:txBody>
      </p:sp>
      <p:sp>
        <p:nvSpPr>
          <p:cNvPr id="22" name="Tekstin paikkamerkki 3">
            <a:extLst>
              <a:ext uri="{FF2B5EF4-FFF2-40B4-BE49-F238E27FC236}">
                <a16:creationId xmlns:a16="http://schemas.microsoft.com/office/drawing/2014/main" id="{1AF2CF68-E2C6-DFE7-AF59-257B7791B7D4}"/>
              </a:ext>
            </a:extLst>
          </p:cNvPr>
          <p:cNvSpPr>
            <a:spLocks noGrp="1"/>
          </p:cNvSpPr>
          <p:nvPr>
            <p:ph type="body" sz="half" idx="32" hasCustomPrompt="1"/>
          </p:nvPr>
        </p:nvSpPr>
        <p:spPr>
          <a:xfrm>
            <a:off x="9531666" y="5415063"/>
            <a:ext cx="2236003" cy="76189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Tänne oleelliset tiedot henkilöstä</a:t>
            </a:r>
          </a:p>
        </p:txBody>
      </p:sp>
      <p:sp>
        <p:nvSpPr>
          <p:cNvPr id="23" name="Tekstin paikkamerkki 23">
            <a:extLst>
              <a:ext uri="{FF2B5EF4-FFF2-40B4-BE49-F238E27FC236}">
                <a16:creationId xmlns:a16="http://schemas.microsoft.com/office/drawing/2014/main" id="{34E331C9-636E-DBE4-CEAE-29ABA1E22434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9531665" y="4261692"/>
            <a:ext cx="2236003" cy="655206"/>
          </a:xfrm>
        </p:spPr>
        <p:txBody>
          <a:bodyPr vert="horz" lIns="91440" tIns="45720" rIns="91440" bIns="45720" rtlCol="0" anchor="b">
            <a:noAutofit/>
          </a:bodyPr>
          <a:lstStyle>
            <a:lvl1pPr>
              <a:lnSpc>
                <a:spcPct val="90000"/>
              </a:lnSpc>
              <a:defRPr lang="fi-FI" sz="2000" dirty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>
              <a:lnSpc>
                <a:spcPct val="90000"/>
              </a:lnSpc>
              <a:spcBef>
                <a:spcPct val="0"/>
              </a:spcBef>
            </a:pPr>
            <a:r>
              <a:rPr lang="fi-FI"/>
              <a:t>Etunimi Sukunimi</a:t>
            </a:r>
          </a:p>
        </p:txBody>
      </p:sp>
      <p:sp>
        <p:nvSpPr>
          <p:cNvPr id="27" name="Sisällön paikkamerkki 11">
            <a:extLst>
              <a:ext uri="{FF2B5EF4-FFF2-40B4-BE49-F238E27FC236}">
                <a16:creationId xmlns:a16="http://schemas.microsoft.com/office/drawing/2014/main" id="{47D93E7A-D484-C777-C66E-C8D65736F511}"/>
              </a:ext>
            </a:extLst>
          </p:cNvPr>
          <p:cNvSpPr>
            <a:spLocks noGrp="1"/>
          </p:cNvSpPr>
          <p:nvPr>
            <p:ph sz="quarter" idx="34" hasCustomPrompt="1"/>
          </p:nvPr>
        </p:nvSpPr>
        <p:spPr>
          <a:xfrm>
            <a:off x="423863" y="268373"/>
            <a:ext cx="10573347" cy="196850"/>
          </a:xfrm>
        </p:spPr>
        <p:txBody>
          <a:bodyPr>
            <a:noAutofit/>
          </a:bodyPr>
          <a:lstStyle>
            <a:lvl1pPr marL="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1pPr>
            <a:lvl2pPr marL="457200" indent="0">
              <a:buNone/>
              <a:defRPr sz="1200" cap="all" baseline="0">
                <a:solidFill>
                  <a:schemeClr val="accent1"/>
                </a:solidFill>
                <a:latin typeface="Merriweather Sans bold" pitchFamily="2" charset="0"/>
              </a:defRPr>
            </a:lvl2pPr>
            <a:lvl3pPr marL="914400" indent="0">
              <a:buNone/>
              <a:defRPr sz="1100" cap="all" baseline="0">
                <a:solidFill>
                  <a:schemeClr val="accent1"/>
                </a:solidFill>
                <a:latin typeface="Merriweather Sans bold" pitchFamily="2" charset="0"/>
              </a:defRPr>
            </a:lvl3pPr>
            <a:lvl4pPr marL="1371600" indent="0">
              <a:buNone/>
              <a:defRPr sz="1050" cap="all" baseline="0">
                <a:solidFill>
                  <a:schemeClr val="accent1"/>
                </a:solidFill>
                <a:latin typeface="Merriweather Sans bold" pitchFamily="2" charset="0"/>
              </a:defRPr>
            </a:lvl4pPr>
            <a:lvl5pPr marL="1828800" indent="0">
              <a:buNone/>
              <a:defRPr sz="1000" cap="all" baseline="0">
                <a:solidFill>
                  <a:schemeClr val="accent1"/>
                </a:solidFill>
                <a:latin typeface="Merriweather Sans bold" pitchFamily="2" charset="0"/>
              </a:defRPr>
            </a:lvl5pPr>
          </a:lstStyle>
          <a:p>
            <a:pPr lvl="0"/>
            <a:r>
              <a:rPr lang="fi-FI"/>
              <a:t>kategoria- tai aiheotsikko</a:t>
            </a:r>
          </a:p>
        </p:txBody>
      </p:sp>
      <p:sp>
        <p:nvSpPr>
          <p:cNvPr id="25" name="Tekstin paikkamerkki 20">
            <a:extLst>
              <a:ext uri="{FF2B5EF4-FFF2-40B4-BE49-F238E27FC236}">
                <a16:creationId xmlns:a16="http://schemas.microsoft.com/office/drawing/2014/main" id="{DF118065-5781-DB3D-EB95-BBD44F96D4EE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423863" y="527105"/>
            <a:ext cx="10573347" cy="901380"/>
          </a:xfrm>
        </p:spPr>
        <p:txBody>
          <a:bodyPr anchor="ctr">
            <a:noAutofit/>
          </a:bodyPr>
          <a:lstStyle>
            <a:lvl1pPr>
              <a:lnSpc>
                <a:spcPct val="90000"/>
              </a:lnSpc>
              <a:spcBef>
                <a:spcPts val="0"/>
              </a:spcBef>
              <a:defRPr sz="32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voi esitellä kahta henkilöä</a:t>
            </a:r>
          </a:p>
        </p:txBody>
      </p:sp>
    </p:spTree>
    <p:extLst>
      <p:ext uri="{BB962C8B-B14F-4D97-AF65-F5344CB8AC3E}">
        <p14:creationId xmlns:p14="http://schemas.microsoft.com/office/powerpoint/2010/main" val="389134747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Nelikentt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orakulmio 3">
            <a:extLst>
              <a:ext uri="{FF2B5EF4-FFF2-40B4-BE49-F238E27FC236}">
                <a16:creationId xmlns:a16="http://schemas.microsoft.com/office/drawing/2014/main" id="{3D16F307-5EE2-7120-2B6B-1A24A0E60A54}"/>
              </a:ext>
            </a:extLst>
          </p:cNvPr>
          <p:cNvSpPr/>
          <p:nvPr userDrawn="1"/>
        </p:nvSpPr>
        <p:spPr>
          <a:xfrm>
            <a:off x="0" y="81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5" name="Suorakulmio 4">
            <a:extLst>
              <a:ext uri="{FF2B5EF4-FFF2-40B4-BE49-F238E27FC236}">
                <a16:creationId xmlns:a16="http://schemas.microsoft.com/office/drawing/2014/main" id="{F3711F58-D9D7-2E82-3C88-83B4E1594D7C}"/>
              </a:ext>
            </a:extLst>
          </p:cNvPr>
          <p:cNvSpPr/>
          <p:nvPr userDrawn="1"/>
        </p:nvSpPr>
        <p:spPr>
          <a:xfrm>
            <a:off x="6096000" y="3430621"/>
            <a:ext cx="6096000" cy="3429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19688" y="1219199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9688" y="402077"/>
            <a:ext cx="5256623" cy="771727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7C4965CB-1EDC-9A74-32F3-2D4750E09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4366963" cy="365125"/>
          </a:xfrm>
        </p:spPr>
        <p:txBody>
          <a:bodyPr/>
          <a:lstStyle>
            <a:lvl1pPr algn="ctr">
              <a:defRPr/>
            </a:lvl1pPr>
          </a:lstStyle>
          <a:p>
            <a:endParaRPr lang="fi-FI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67B837FE-EE28-1149-A3CA-B4E8A329F44E}" type="datetime1">
              <a:rPr lang="fi-FI" smtClean="0"/>
              <a:t>9.4.2025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39574549-485C-1A6C-3EE9-ED82C949969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519863" y="1219199"/>
            <a:ext cx="5252448" cy="1841771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C964FAFB-15ED-D4C1-CC8E-4386F119163D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19688" y="4377446"/>
            <a:ext cx="5256623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tx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tx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tx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tx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tx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1EBCC16A-DCBA-CB03-35B6-8AE895744FF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15222" y="4377446"/>
            <a:ext cx="5252448" cy="1841772"/>
          </a:xfrm>
        </p:spPr>
        <p:txBody>
          <a:bodyPr spcCol="360000"/>
          <a:lstStyle>
            <a:lvl1pPr>
              <a:lnSpc>
                <a:spcPct val="120000"/>
              </a:lnSpc>
              <a:defRPr>
                <a:solidFill>
                  <a:schemeClr val="bg1"/>
                </a:solidFill>
              </a:defRPr>
            </a:lvl1pPr>
            <a:lvl2pPr>
              <a:lnSpc>
                <a:spcPct val="120000"/>
              </a:lnSpc>
              <a:defRPr>
                <a:solidFill>
                  <a:schemeClr val="bg1"/>
                </a:solidFill>
              </a:defRPr>
            </a:lvl2pPr>
            <a:lvl3pPr>
              <a:lnSpc>
                <a:spcPct val="120000"/>
              </a:lnSpc>
              <a:defRPr>
                <a:solidFill>
                  <a:schemeClr val="bg1"/>
                </a:solidFill>
              </a:defRPr>
            </a:lvl3pPr>
            <a:lvl4pPr>
              <a:lnSpc>
                <a:spcPct val="120000"/>
              </a:lnSpc>
              <a:defRPr>
                <a:solidFill>
                  <a:schemeClr val="bg1"/>
                </a:solidFill>
              </a:defRPr>
            </a:lvl4pPr>
            <a:lvl5pPr>
              <a:lnSpc>
                <a:spcPct val="120000"/>
              </a:lnSpc>
              <a:defRPr>
                <a:solidFill>
                  <a:schemeClr val="bg1"/>
                </a:solidFill>
              </a:defRPr>
            </a:lvl5pPr>
          </a:lstStyle>
          <a:p>
            <a:r>
              <a:rPr lang="fi-FI"/>
              <a:t>Tässä </a:t>
            </a:r>
            <a:r>
              <a:rPr lang="fi-FI" err="1"/>
              <a:t>nelikenttän</a:t>
            </a:r>
            <a:r>
              <a:rPr lang="fi-FI"/>
              <a:t> tähän ruutuun jotain tekstiä, jolla havainnollistetaan tämän ruudun otsikon mukaista pointtia tai selitetään tarkemmin, että mistä tässä onkaan oikeastaan kyse. Voi laittaa myös pienemmän fonttikoon.</a:t>
            </a:r>
          </a:p>
        </p:txBody>
      </p:sp>
      <p:sp>
        <p:nvSpPr>
          <p:cNvPr id="19" name="Tekstin paikkamerkki 18">
            <a:extLst>
              <a:ext uri="{FF2B5EF4-FFF2-40B4-BE49-F238E27FC236}">
                <a16:creationId xmlns:a16="http://schemas.microsoft.com/office/drawing/2014/main" id="{A393D07B-61A1-C431-BF71-4AF57E3D1E3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515688" y="402078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20" name="Tekstin paikkamerkki 18">
            <a:extLst>
              <a:ext uri="{FF2B5EF4-FFF2-40B4-BE49-F238E27FC236}">
                <a16:creationId xmlns:a16="http://schemas.microsoft.com/office/drawing/2014/main" id="{81CB10CC-F3C1-8552-95B9-A9BA55C3598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5688" y="3560325"/>
            <a:ext cx="5251982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sp>
        <p:nvSpPr>
          <p:cNvPr id="21" name="Tekstin paikkamerkki 18">
            <a:extLst>
              <a:ext uri="{FF2B5EF4-FFF2-40B4-BE49-F238E27FC236}">
                <a16:creationId xmlns:a16="http://schemas.microsoft.com/office/drawing/2014/main" id="{A821158A-0CD2-B053-39EE-BD5DF694A0D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23862" y="3560325"/>
            <a:ext cx="5247807" cy="77172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/>
              <a:t>Tässä nelikentän otsikko</a:t>
            </a:r>
            <a:endParaRPr lang="fi-FI">
              <a:solidFill>
                <a:schemeClr val="tx2"/>
              </a:solidFill>
            </a:endParaRPr>
          </a:p>
        </p:txBody>
      </p:sp>
      <p:pic>
        <p:nvPicPr>
          <p:cNvPr id="26" name="Kuva 25">
            <a:extLst>
              <a:ext uri="{FF2B5EF4-FFF2-40B4-BE49-F238E27FC236}">
                <a16:creationId xmlns:a16="http://schemas.microsoft.com/office/drawing/2014/main" id="{E05A9672-9365-F901-96B3-9D24CAD9D6C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669580" y="3008440"/>
            <a:ext cx="843553" cy="84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2451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91609"/>
            <a:ext cx="4319586" cy="9681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pysty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ED629462-FE21-DD4E-8BE4-9A1BDC607D6E}" type="datetime1">
              <a:rPr lang="fi-FI" smtClean="0"/>
              <a:t>9.4.2025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2603500"/>
            <a:ext cx="0" cy="43459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1971410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7057" y="2070099"/>
            <a:ext cx="437885" cy="437885"/>
          </a:xfrm>
          <a:prstGeom prst="rect">
            <a:avLst/>
          </a:prstGeom>
        </p:spPr>
      </p:pic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01609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32566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17971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5782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13471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5009209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3391609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426971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5144209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89227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4274027"/>
            <a:ext cx="4319586" cy="963800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368469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5144209"/>
            <a:ext cx="4319586" cy="951791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4497493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</p:spTree>
    <p:extLst>
      <p:ext uri="{BB962C8B-B14F-4D97-AF65-F5344CB8AC3E}">
        <p14:creationId xmlns:p14="http://schemas.microsoft.com/office/powerpoint/2010/main" val="2445431360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906198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19A74F7B-B8F1-764A-A506-2727B1287448}" type="datetime1">
              <a:rPr lang="fi-FI" smtClean="0"/>
              <a:t>9.4.2025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</p:cNvCxnSpPr>
          <p:nvPr userDrawn="1"/>
        </p:nvCxnSpPr>
        <p:spPr>
          <a:xfrm>
            <a:off x="6096000" y="-67733"/>
            <a:ext cx="0" cy="702394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830923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901696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91332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6AEF9B7E-6553-BB61-F29E-2E645F06875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5024301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Ellipsi 14">
            <a:extLst>
              <a:ext uri="{FF2B5EF4-FFF2-40B4-BE49-F238E27FC236}">
                <a16:creationId xmlns:a16="http://schemas.microsoft.com/office/drawing/2014/main" id="{852C6B8D-FD25-4306-F124-828018F64FDE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4979301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6" name="Suora yhdysviiva 15">
            <a:extLst>
              <a:ext uri="{FF2B5EF4-FFF2-40B4-BE49-F238E27FC236}">
                <a16:creationId xmlns:a16="http://schemas.microsoft.com/office/drawing/2014/main" id="{01C3D734-4821-D659-6132-738F99E8F340}"/>
              </a:ext>
            </a:extLst>
          </p:cNvPr>
          <p:cNvCxnSpPr>
            <a:cxnSpLocks/>
            <a:stCxn id="14" idx="6"/>
            <a:endCxn id="15" idx="2"/>
          </p:cNvCxnSpPr>
          <p:nvPr userDrawn="1"/>
        </p:nvCxnSpPr>
        <p:spPr>
          <a:xfrm>
            <a:off x="6185999" y="5114301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83904761-B707-0255-C309-842DAC15B4CC}"/>
              </a:ext>
            </a:extLst>
          </p:cNvPr>
          <p:cNvSpPr>
            <a:spLocks noGrp="1"/>
          </p:cNvSpPr>
          <p:nvPr>
            <p:ph idx="20" hasCustomPrompt="1"/>
          </p:nvPr>
        </p:nvSpPr>
        <p:spPr>
          <a:xfrm>
            <a:off x="7448551" y="5118610"/>
            <a:ext cx="4319586" cy="820177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8" name="Sisällön paikkamerkki 2">
            <a:extLst>
              <a:ext uri="{FF2B5EF4-FFF2-40B4-BE49-F238E27FC236}">
                <a16:creationId xmlns:a16="http://schemas.microsoft.com/office/drawing/2014/main" id="{42174587-724A-7B35-46BE-F414141C048F}"/>
              </a:ext>
            </a:extLst>
          </p:cNvPr>
          <p:cNvSpPr>
            <a:spLocks noGrp="1"/>
          </p:cNvSpPr>
          <p:nvPr>
            <p:ph idx="21" hasCustomPrompt="1"/>
          </p:nvPr>
        </p:nvSpPr>
        <p:spPr>
          <a:xfrm>
            <a:off x="7448551" y="4529276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pic>
        <p:nvPicPr>
          <p:cNvPr id="20" name="Kuva 19" descr="Yksi hammaspyörä tasaisella täytöllä">
            <a:extLst>
              <a:ext uri="{FF2B5EF4-FFF2-40B4-BE49-F238E27FC236}">
                <a16:creationId xmlns:a16="http://schemas.microsoft.com/office/drawing/2014/main" id="{464ABDD3-1C95-FDAD-D911-282B360645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400" y="925648"/>
            <a:ext cx="439200" cy="43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1575414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pysty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2618316"/>
            <a:ext cx="4319586" cy="894409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F2799B3-597B-934A-9C9D-FD46A1A5197E}" type="datetime1">
              <a:rPr lang="fi-FI" smtClean="0"/>
              <a:t>9.4.2025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endCxn id="13" idx="0"/>
          </p:cNvCxnSpPr>
          <p:nvPr userDrawn="1"/>
        </p:nvCxnSpPr>
        <p:spPr>
          <a:xfrm>
            <a:off x="6096000" y="-54187"/>
            <a:ext cx="0" cy="475697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5781675" y="4702789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F47471C-FA97-709F-C142-E8645C47298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2528316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7" name="Ellipsi 26">
            <a:extLst>
              <a:ext uri="{FF2B5EF4-FFF2-40B4-BE49-F238E27FC236}">
                <a16:creationId xmlns:a16="http://schemas.microsoft.com/office/drawing/2014/main" id="{6C180CC6-7E52-FF76-F6C9-D385BDEA2D40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248331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Ellipsi 27">
            <a:extLst>
              <a:ext uri="{FF2B5EF4-FFF2-40B4-BE49-F238E27FC236}">
                <a16:creationId xmlns:a16="http://schemas.microsoft.com/office/drawing/2014/main" id="{3D8A1A51-0539-5D8E-0AFF-117897C4255C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3344514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4216223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0" name="Ellipsi 29">
            <a:extLst>
              <a:ext uri="{FF2B5EF4-FFF2-40B4-BE49-F238E27FC236}">
                <a16:creationId xmlns:a16="http://schemas.microsoft.com/office/drawing/2014/main" id="{09C29EDD-FB4B-6E45-F9E1-AB54CD7B0702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3299514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4935887" y="4167605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3" name="Suora yhdysviiva 32">
            <a:extLst>
              <a:ext uri="{FF2B5EF4-FFF2-40B4-BE49-F238E27FC236}">
                <a16:creationId xmlns:a16="http://schemas.microsoft.com/office/drawing/2014/main" id="{2467E36A-F37B-7E38-8D04-ADA87329BFCE}"/>
              </a:ext>
            </a:extLst>
          </p:cNvPr>
          <p:cNvCxnSpPr>
            <a:stCxn id="27" idx="6"/>
            <a:endCxn id="24" idx="2"/>
          </p:cNvCxnSpPr>
          <p:nvPr userDrawn="1"/>
        </p:nvCxnSpPr>
        <p:spPr>
          <a:xfrm>
            <a:off x="5205887" y="2618316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uora yhdysviiva 33">
            <a:extLst>
              <a:ext uri="{FF2B5EF4-FFF2-40B4-BE49-F238E27FC236}">
                <a16:creationId xmlns:a16="http://schemas.microsoft.com/office/drawing/2014/main" id="{D986CCE2-E70D-3F5D-3987-EE12ADC480C8}"/>
              </a:ext>
            </a:extLst>
          </p:cNvPr>
          <p:cNvCxnSpPr>
            <a:cxnSpLocks/>
            <a:stCxn id="28" idx="6"/>
            <a:endCxn id="30" idx="2"/>
          </p:cNvCxnSpPr>
          <p:nvPr userDrawn="1"/>
        </p:nvCxnSpPr>
        <p:spPr>
          <a:xfrm>
            <a:off x="6185999" y="3434514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6"/>
            <a:endCxn id="29" idx="2"/>
          </p:cNvCxnSpPr>
          <p:nvPr userDrawn="1"/>
        </p:nvCxnSpPr>
        <p:spPr>
          <a:xfrm>
            <a:off x="5205887" y="4302605"/>
            <a:ext cx="800112" cy="3618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015934"/>
            <a:ext cx="4319586" cy="551741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1" name="Sisällön paikkamerkki 2">
            <a:extLst>
              <a:ext uri="{FF2B5EF4-FFF2-40B4-BE49-F238E27FC236}">
                <a16:creationId xmlns:a16="http://schemas.microsoft.com/office/drawing/2014/main" id="{813B6A98-B308-02F0-DC75-2849B9A2A060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7448551" y="3438823"/>
            <a:ext cx="4319586" cy="863782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2" name="Sisällön paikkamerkki 2">
            <a:extLst>
              <a:ext uri="{FF2B5EF4-FFF2-40B4-BE49-F238E27FC236}">
                <a16:creationId xmlns:a16="http://schemas.microsoft.com/office/drawing/2014/main" id="{3700CB86-A110-E594-8C4A-C455D914A80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7448551" y="2849489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5" name="Sisällön paikkamerkki 2">
            <a:extLst>
              <a:ext uri="{FF2B5EF4-FFF2-40B4-BE49-F238E27FC236}">
                <a16:creationId xmlns:a16="http://schemas.microsoft.com/office/drawing/2014/main" id="{6251AD7A-D561-B7F6-8787-AE04BA99F1CF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423864" y="4302605"/>
            <a:ext cx="4319586" cy="882300"/>
          </a:xfrm>
        </p:spPr>
        <p:txBody>
          <a:bodyPr>
            <a:noAutofit/>
          </a:bodyPr>
          <a:lstStyle>
            <a:lvl1pPr algn="r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46" name="Sisällön paikkamerkki 2">
            <a:extLst>
              <a:ext uri="{FF2B5EF4-FFF2-40B4-BE49-F238E27FC236}">
                <a16:creationId xmlns:a16="http://schemas.microsoft.com/office/drawing/2014/main" id="{41EE48BE-0FC4-9131-AAAE-EA3B141DFFC8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423864" y="3655889"/>
            <a:ext cx="4319586" cy="596075"/>
          </a:xfrm>
        </p:spPr>
        <p:txBody>
          <a:bodyPr anchor="b"/>
          <a:lstStyle>
            <a:lvl1pPr algn="r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6" name="Ellipsi 5">
            <a:extLst>
              <a:ext uri="{FF2B5EF4-FFF2-40B4-BE49-F238E27FC236}">
                <a16:creationId xmlns:a16="http://schemas.microsoft.com/office/drawing/2014/main" id="{F48C1D88-3E1A-A7D4-A592-F60458AC285D}"/>
              </a:ext>
            </a:extLst>
          </p:cNvPr>
          <p:cNvSpPr>
            <a:spLocks noChangeAspect="1"/>
          </p:cNvSpPr>
          <p:nvPr userDrawn="1"/>
        </p:nvSpPr>
        <p:spPr>
          <a:xfrm>
            <a:off x="6005999" y="1700678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Ellipsi 6">
            <a:extLst>
              <a:ext uri="{FF2B5EF4-FFF2-40B4-BE49-F238E27FC236}">
                <a16:creationId xmlns:a16="http://schemas.microsoft.com/office/drawing/2014/main" id="{9437090D-BF80-2C90-72B7-F553C4CA4838}"/>
              </a:ext>
            </a:extLst>
          </p:cNvPr>
          <p:cNvSpPr>
            <a:spLocks noChangeAspect="1"/>
          </p:cNvSpPr>
          <p:nvPr userDrawn="1"/>
        </p:nvSpPr>
        <p:spPr>
          <a:xfrm>
            <a:off x="6986111" y="1655678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8451CE70-281B-E22E-DDE6-D33120CBCBCE}"/>
              </a:ext>
            </a:extLst>
          </p:cNvPr>
          <p:cNvCxnSpPr>
            <a:cxnSpLocks/>
            <a:stCxn id="6" idx="6"/>
            <a:endCxn id="7" idx="2"/>
          </p:cNvCxnSpPr>
          <p:nvPr userDrawn="1"/>
        </p:nvCxnSpPr>
        <p:spPr>
          <a:xfrm>
            <a:off x="6185999" y="1790678"/>
            <a:ext cx="800112" cy="0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Sisällön paikkamerkki 2">
            <a:extLst>
              <a:ext uri="{FF2B5EF4-FFF2-40B4-BE49-F238E27FC236}">
                <a16:creationId xmlns:a16="http://schemas.microsoft.com/office/drawing/2014/main" id="{8B52C18A-8B6C-81E1-8AD6-42643F2C0E82}"/>
              </a:ext>
            </a:extLst>
          </p:cNvPr>
          <p:cNvSpPr>
            <a:spLocks noGrp="1"/>
          </p:cNvSpPr>
          <p:nvPr>
            <p:ph idx="18" hasCustomPrompt="1"/>
          </p:nvPr>
        </p:nvSpPr>
        <p:spPr>
          <a:xfrm>
            <a:off x="7448551" y="1794987"/>
            <a:ext cx="4319586" cy="894409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l">
              <a:lnSpc>
                <a:spcPct val="120000"/>
              </a:lnSpc>
              <a:defRPr sz="1400"/>
            </a:lvl2pPr>
            <a:lvl3pPr algn="l">
              <a:lnSpc>
                <a:spcPct val="120000"/>
              </a:lnSpc>
              <a:defRPr sz="1400"/>
            </a:lvl3pPr>
            <a:lvl4pPr algn="l">
              <a:lnSpc>
                <a:spcPct val="120000"/>
              </a:lnSpc>
              <a:defRPr sz="1400"/>
            </a:lvl4pPr>
            <a:lvl5pPr algn="l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maksimissaan kolmella rivillä tekstiä sillä muuten tulee täyttä. Eli tämän verran tänne mahtuu tekstiä.</a:t>
            </a:r>
          </a:p>
        </p:txBody>
      </p:sp>
      <p:sp>
        <p:nvSpPr>
          <p:cNvPr id="12" name="Sisällön paikkamerkki 2">
            <a:extLst>
              <a:ext uri="{FF2B5EF4-FFF2-40B4-BE49-F238E27FC236}">
                <a16:creationId xmlns:a16="http://schemas.microsoft.com/office/drawing/2014/main" id="{75449A8C-5B49-36A1-B2C3-AD1C7E53E77A}"/>
              </a:ext>
            </a:extLst>
          </p:cNvPr>
          <p:cNvSpPr>
            <a:spLocks noGrp="1"/>
          </p:cNvSpPr>
          <p:nvPr>
            <p:ph idx="19" hasCustomPrompt="1"/>
          </p:nvPr>
        </p:nvSpPr>
        <p:spPr>
          <a:xfrm>
            <a:off x="7448551" y="1205653"/>
            <a:ext cx="4319586" cy="538693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pic>
        <p:nvPicPr>
          <p:cNvPr id="21" name="Kuva 20" descr="Valintamerkki tasaisella täytöllä">
            <a:extLst>
              <a:ext uri="{FF2B5EF4-FFF2-40B4-BE49-F238E27FC236}">
                <a16:creationId xmlns:a16="http://schemas.microsoft.com/office/drawing/2014/main" id="{5BF7C604-41BF-8138-C124-A03773F19CF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876399" y="4797514"/>
            <a:ext cx="439200" cy="439200"/>
          </a:xfrm>
          <a:prstGeom prst="rect">
            <a:avLst/>
          </a:prstGeom>
        </p:spPr>
      </p:pic>
      <p:sp>
        <p:nvSpPr>
          <p:cNvPr id="22" name="Otsikko 1">
            <a:extLst>
              <a:ext uri="{FF2B5EF4-FFF2-40B4-BE49-F238E27FC236}">
                <a16:creationId xmlns:a16="http://schemas.microsoft.com/office/drawing/2014/main" id="{3CCC5872-8811-4FF6-2F52-1792D3523EA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38265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Lopussa joku viisas yhteenveto!</a:t>
            </a:r>
          </a:p>
        </p:txBody>
      </p:sp>
      <p:sp>
        <p:nvSpPr>
          <p:cNvPr id="2" name="Alatunnisteen paikkamerkki 4">
            <a:extLst>
              <a:ext uri="{FF2B5EF4-FFF2-40B4-BE49-F238E27FC236}">
                <a16:creationId xmlns:a16="http://schemas.microsoft.com/office/drawing/2014/main" id="{C42764E1-998E-1740-AB6A-CF962CAB7D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73141451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4CA0AA1-1CA7-D550-A11D-2613C726F9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aloitus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797D1C08-B2BA-0245-9391-8CA6E42ECA0D}" type="datetime1">
              <a:rPr lang="fi-FI" smtClean="0"/>
              <a:t>9.4.2025</a:t>
            </a:fld>
            <a:endParaRPr lang="fi-FI"/>
          </a:p>
        </p:txBody>
      </p:sp>
      <p:cxnSp>
        <p:nvCxnSpPr>
          <p:cNvPr id="5" name="Suora yhdysviiva 4">
            <a:extLst>
              <a:ext uri="{FF2B5EF4-FFF2-40B4-BE49-F238E27FC236}">
                <a16:creationId xmlns:a16="http://schemas.microsoft.com/office/drawing/2014/main" id="{C31554C7-01AC-BAE8-E2B6-7FB44641BE4D}"/>
              </a:ext>
            </a:extLst>
          </p:cNvPr>
          <p:cNvCxnSpPr>
            <a:cxnSpLocks/>
            <a:stCxn id="13" idx="6"/>
          </p:cNvCxnSpPr>
          <p:nvPr userDrawn="1"/>
        </p:nvCxnSpPr>
        <p:spPr>
          <a:xfrm>
            <a:off x="1054249" y="1961512"/>
            <a:ext cx="11137751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ECAE5A3A-C565-C010-C174-1158C7FDA5BC}"/>
              </a:ext>
            </a:extLst>
          </p:cNvPr>
          <p:cNvSpPr/>
          <p:nvPr userDrawn="1"/>
        </p:nvSpPr>
        <p:spPr>
          <a:xfrm>
            <a:off x="425599" y="1647187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2" name="Kuva 21" descr="Raketti tasaisella täytöllä">
            <a:extLst>
              <a:ext uri="{FF2B5EF4-FFF2-40B4-BE49-F238E27FC236}">
                <a16:creationId xmlns:a16="http://schemas.microsoft.com/office/drawing/2014/main" id="{AAD72261-668F-DBB6-0D73-522E958D9B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20981" y="1745876"/>
            <a:ext cx="437885" cy="437885"/>
          </a:xfrm>
          <a:prstGeom prst="rect">
            <a:avLst/>
          </a:prstGeom>
        </p:spPr>
      </p:pic>
      <p:sp>
        <p:nvSpPr>
          <p:cNvPr id="29" name="Ellipsi 28">
            <a:extLst>
              <a:ext uri="{FF2B5EF4-FFF2-40B4-BE49-F238E27FC236}">
                <a16:creationId xmlns:a16="http://schemas.microsoft.com/office/drawing/2014/main" id="{0545421F-718F-926F-DF4E-55AF833DF7C0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1" name="Ellipsi 30">
            <a:extLst>
              <a:ext uri="{FF2B5EF4-FFF2-40B4-BE49-F238E27FC236}">
                <a16:creationId xmlns:a16="http://schemas.microsoft.com/office/drawing/2014/main" id="{12763E9F-49E0-607B-F2A9-AE2EE9AE3949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7" name="Suora yhdysviiva 36">
            <a:extLst>
              <a:ext uri="{FF2B5EF4-FFF2-40B4-BE49-F238E27FC236}">
                <a16:creationId xmlns:a16="http://schemas.microsoft.com/office/drawing/2014/main" id="{27344533-2EC4-C76E-E898-1F5418F0F033}"/>
              </a:ext>
            </a:extLst>
          </p:cNvPr>
          <p:cNvCxnSpPr>
            <a:cxnSpLocks/>
            <a:stCxn id="31" idx="0"/>
            <a:endCxn id="29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Sisällön paikkamerkki 2">
            <a:extLst>
              <a:ext uri="{FF2B5EF4-FFF2-40B4-BE49-F238E27FC236}">
                <a16:creationId xmlns:a16="http://schemas.microsoft.com/office/drawing/2014/main" id="{9A2602F4-6949-D7A8-38DE-1D8802490520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6" name="Sisällön paikkamerkki 2">
            <a:extLst>
              <a:ext uri="{FF2B5EF4-FFF2-40B4-BE49-F238E27FC236}">
                <a16:creationId xmlns:a16="http://schemas.microsoft.com/office/drawing/2014/main" id="{4FDB33D2-1614-0556-FF55-2CB6DEA6023F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32" name="Ellipsi 31">
            <a:extLst>
              <a:ext uri="{FF2B5EF4-FFF2-40B4-BE49-F238E27FC236}">
                <a16:creationId xmlns:a16="http://schemas.microsoft.com/office/drawing/2014/main" id="{7A5C8A0F-B97F-4E53-2D3E-9F644857BD6E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5" name="Ellipsi 34">
            <a:extLst>
              <a:ext uri="{FF2B5EF4-FFF2-40B4-BE49-F238E27FC236}">
                <a16:creationId xmlns:a16="http://schemas.microsoft.com/office/drawing/2014/main" id="{0F3406E3-30C3-2330-1ABC-7DD10644CCB5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36" name="Suora yhdysviiva 35">
            <a:extLst>
              <a:ext uri="{FF2B5EF4-FFF2-40B4-BE49-F238E27FC236}">
                <a16:creationId xmlns:a16="http://schemas.microsoft.com/office/drawing/2014/main" id="{22692877-7587-94A4-C4B7-53481669F680}"/>
              </a:ext>
            </a:extLst>
          </p:cNvPr>
          <p:cNvCxnSpPr>
            <a:cxnSpLocks/>
            <a:stCxn id="35" idx="0"/>
            <a:endCxn id="32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8" name="Sisällön paikkamerkki 2">
            <a:extLst>
              <a:ext uri="{FF2B5EF4-FFF2-40B4-BE49-F238E27FC236}">
                <a16:creationId xmlns:a16="http://schemas.microsoft.com/office/drawing/2014/main" id="{E39C69EF-E46C-7FCA-8007-6088CB7709A8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4" name="Sisällön paikkamerkki 2">
            <a:extLst>
              <a:ext uri="{FF2B5EF4-FFF2-40B4-BE49-F238E27FC236}">
                <a16:creationId xmlns:a16="http://schemas.microsoft.com/office/drawing/2014/main" id="{AEC5E0A0-76C9-427A-9FD1-375F90C94213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47" name="Sisällön paikkamerkki 2">
            <a:extLst>
              <a:ext uri="{FF2B5EF4-FFF2-40B4-BE49-F238E27FC236}">
                <a16:creationId xmlns:a16="http://schemas.microsoft.com/office/drawing/2014/main" id="{D566B15E-65C1-D422-4673-1293B2A10706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48" name="Ellipsi 47">
            <a:extLst>
              <a:ext uri="{FF2B5EF4-FFF2-40B4-BE49-F238E27FC236}">
                <a16:creationId xmlns:a16="http://schemas.microsoft.com/office/drawing/2014/main" id="{4D4B6F15-A445-1D9A-C09A-3C1CD187C6A0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9" name="Ellipsi 48">
            <a:extLst>
              <a:ext uri="{FF2B5EF4-FFF2-40B4-BE49-F238E27FC236}">
                <a16:creationId xmlns:a16="http://schemas.microsoft.com/office/drawing/2014/main" id="{9E09BAA8-54E8-1F8D-F116-D9F5818CD077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50" name="Suora yhdysviiva 49">
            <a:extLst>
              <a:ext uri="{FF2B5EF4-FFF2-40B4-BE49-F238E27FC236}">
                <a16:creationId xmlns:a16="http://schemas.microsoft.com/office/drawing/2014/main" id="{A3518480-1511-1E62-AA83-EC7FB483F7F5}"/>
              </a:ext>
            </a:extLst>
          </p:cNvPr>
          <p:cNvCxnSpPr>
            <a:cxnSpLocks/>
            <a:stCxn id="49" idx="0"/>
            <a:endCxn id="48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Alatunnisteen paikkamerkki 4">
            <a:extLst>
              <a:ext uri="{FF2B5EF4-FFF2-40B4-BE49-F238E27FC236}">
                <a16:creationId xmlns:a16="http://schemas.microsoft.com/office/drawing/2014/main" id="{0EBF7063-348C-DA50-32C1-B84DF2CD8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055297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ÄLILEHTI__ASIANTUNTIJUUS_mu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51FD7CA3-6C2C-B64B-9061-DB719D2B1919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FI"/>
          </a:p>
        </p:txBody>
      </p:sp>
      <p:sp>
        <p:nvSpPr>
          <p:cNvPr id="8" name="Freeform 7">
            <a:extLst>
              <a:ext uri="{FF2B5EF4-FFF2-40B4-BE49-F238E27FC236}">
                <a16:creationId xmlns:a16="http://schemas.microsoft.com/office/drawing/2014/main" id="{79EBF1DE-29B5-7E48-BF0B-B34CDC6E619E}"/>
              </a:ext>
            </a:extLst>
          </p:cNvPr>
          <p:cNvSpPr/>
          <p:nvPr userDrawn="1"/>
        </p:nvSpPr>
        <p:spPr>
          <a:xfrm>
            <a:off x="3746" y="-28223"/>
            <a:ext cx="4302578" cy="6886794"/>
          </a:xfrm>
          <a:custGeom>
            <a:avLst/>
            <a:gdLst>
              <a:gd name="connsiteX0" fmla="*/ 4280027 w 4280026"/>
              <a:gd name="connsiteY0" fmla="*/ 0 h 6850697"/>
              <a:gd name="connsiteX1" fmla="*/ 4280027 w 4280026"/>
              <a:gd name="connsiteY1" fmla="*/ 1279208 h 6850697"/>
              <a:gd name="connsiteX2" fmla="*/ 1712024 w 4280026"/>
              <a:gd name="connsiteY2" fmla="*/ 1279208 h 6850697"/>
              <a:gd name="connsiteX3" fmla="*/ 1712024 w 4280026"/>
              <a:gd name="connsiteY3" fmla="*/ 2913698 h 6850697"/>
              <a:gd name="connsiteX4" fmla="*/ 3662807 w 4280026"/>
              <a:gd name="connsiteY4" fmla="*/ 2913698 h 6850697"/>
              <a:gd name="connsiteX5" fmla="*/ 3662807 w 4280026"/>
              <a:gd name="connsiteY5" fmla="*/ 4185729 h 6850697"/>
              <a:gd name="connsiteX6" fmla="*/ 1712024 w 4280026"/>
              <a:gd name="connsiteY6" fmla="*/ 4185729 h 6850697"/>
              <a:gd name="connsiteX7" fmla="*/ 1712024 w 4280026"/>
              <a:gd name="connsiteY7" fmla="*/ 6850698 h 6850697"/>
              <a:gd name="connsiteX8" fmla="*/ 0 w 4280026"/>
              <a:gd name="connsiteY8" fmla="*/ 6850698 h 6850697"/>
              <a:gd name="connsiteX9" fmla="*/ 0 w 4280026"/>
              <a:gd name="connsiteY9" fmla="*/ 0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80026" h="6850697">
                <a:moveTo>
                  <a:pt x="4280027" y="0"/>
                </a:moveTo>
                <a:lnTo>
                  <a:pt x="4280027" y="1279208"/>
                </a:lnTo>
                <a:lnTo>
                  <a:pt x="1712024" y="1279208"/>
                </a:lnTo>
                <a:lnTo>
                  <a:pt x="1712024" y="2913698"/>
                </a:lnTo>
                <a:lnTo>
                  <a:pt x="3662807" y="2913698"/>
                </a:lnTo>
                <a:lnTo>
                  <a:pt x="3662807" y="4185729"/>
                </a:lnTo>
                <a:lnTo>
                  <a:pt x="1712024" y="4185729"/>
                </a:lnTo>
                <a:lnTo>
                  <a:pt x="1712024" y="6850698"/>
                </a:lnTo>
                <a:lnTo>
                  <a:pt x="0" y="6850698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11" name="Freeform 10">
            <a:extLst>
              <a:ext uri="{FF2B5EF4-FFF2-40B4-BE49-F238E27FC236}">
                <a16:creationId xmlns:a16="http://schemas.microsoft.com/office/drawing/2014/main" id="{5EF2B13B-503D-534F-933C-77F84956FF65}"/>
              </a:ext>
            </a:extLst>
          </p:cNvPr>
          <p:cNvSpPr/>
          <p:nvPr userDrawn="1"/>
        </p:nvSpPr>
        <p:spPr>
          <a:xfrm>
            <a:off x="3575684" y="-28223"/>
            <a:ext cx="6784467" cy="6886794"/>
          </a:xfrm>
          <a:custGeom>
            <a:avLst/>
            <a:gdLst>
              <a:gd name="connsiteX0" fmla="*/ 4550347 w 6748907"/>
              <a:gd name="connsiteY0" fmla="*/ 5571554 h 6850697"/>
              <a:gd name="connsiteX1" fmla="*/ 2157984 w 6748907"/>
              <a:gd name="connsiteY1" fmla="*/ 5571554 h 6850697"/>
              <a:gd name="connsiteX2" fmla="*/ 1797558 w 6748907"/>
              <a:gd name="connsiteY2" fmla="*/ 6850698 h 6850697"/>
              <a:gd name="connsiteX3" fmla="*/ 0 w 6748907"/>
              <a:gd name="connsiteY3" fmla="*/ 6850698 h 6850697"/>
              <a:gd name="connsiteX4" fmla="*/ 2387791 w 6748907"/>
              <a:gd name="connsiteY4" fmla="*/ 0 h 6850697"/>
              <a:gd name="connsiteX5" fmla="*/ 4343083 w 6748907"/>
              <a:gd name="connsiteY5" fmla="*/ 0 h 6850697"/>
              <a:gd name="connsiteX6" fmla="*/ 6748908 w 6748907"/>
              <a:gd name="connsiteY6" fmla="*/ 6850698 h 6850697"/>
              <a:gd name="connsiteX7" fmla="*/ 4928807 w 6748907"/>
              <a:gd name="connsiteY7" fmla="*/ 6850698 h 6850697"/>
              <a:gd name="connsiteX8" fmla="*/ 4194366 w 6748907"/>
              <a:gd name="connsiteY8" fmla="*/ 4377754 h 6850697"/>
              <a:gd name="connsiteX9" fmla="*/ 3559366 w 6748907"/>
              <a:gd name="connsiteY9" fmla="*/ 2264791 h 6850697"/>
              <a:gd name="connsiteX10" fmla="*/ 3334131 w 6748907"/>
              <a:gd name="connsiteY10" fmla="*/ 1392111 h 6850697"/>
              <a:gd name="connsiteX11" fmla="*/ 3104261 w 6748907"/>
              <a:gd name="connsiteY11" fmla="*/ 2264791 h 6850697"/>
              <a:gd name="connsiteX12" fmla="*/ 2495931 w 6748907"/>
              <a:gd name="connsiteY12" fmla="*/ 4377627 h 68506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748907" h="6850697">
                <a:moveTo>
                  <a:pt x="4550347" y="5571554"/>
                </a:moveTo>
                <a:lnTo>
                  <a:pt x="2157984" y="5571554"/>
                </a:lnTo>
                <a:lnTo>
                  <a:pt x="1797558" y="6850698"/>
                </a:lnTo>
                <a:lnTo>
                  <a:pt x="0" y="6850698"/>
                </a:lnTo>
                <a:lnTo>
                  <a:pt x="2387791" y="0"/>
                </a:lnTo>
                <a:lnTo>
                  <a:pt x="4343083" y="0"/>
                </a:lnTo>
                <a:lnTo>
                  <a:pt x="6748908" y="6850698"/>
                </a:lnTo>
                <a:lnTo>
                  <a:pt x="4928807" y="6850698"/>
                </a:lnTo>
                <a:close/>
                <a:moveTo>
                  <a:pt x="4194366" y="4377754"/>
                </a:moveTo>
                <a:lnTo>
                  <a:pt x="3559366" y="2264791"/>
                </a:lnTo>
                <a:lnTo>
                  <a:pt x="3334131" y="1392111"/>
                </a:lnTo>
                <a:lnTo>
                  <a:pt x="3104261" y="2264791"/>
                </a:lnTo>
                <a:lnTo>
                  <a:pt x="2495931" y="4377627"/>
                </a:lnTo>
                <a:close/>
              </a:path>
            </a:pathLst>
          </a:custGeom>
          <a:solidFill>
            <a:schemeClr val="bg1">
              <a:alpha val="36000"/>
            </a:schemeClr>
          </a:solidFill>
          <a:ln w="6350" cap="flat">
            <a:noFill/>
            <a:prstDash val="solid"/>
            <a:miter/>
          </a:ln>
        </p:spPr>
        <p:txBody>
          <a:bodyPr rtlCol="0" anchor="ctr"/>
          <a:lstStyle/>
          <a:p>
            <a:endParaRPr lang="en-FI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CD126A24-A803-1C49-86EF-E4FBFD720F3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1242" y="955040"/>
            <a:ext cx="9144000" cy="515326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lnSpc>
                <a:spcPts val="7200"/>
              </a:lnSpc>
              <a:defRPr sz="6000" cap="all" spc="5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/>
              <a:t>LISÄÄ </a:t>
            </a:r>
            <a:br>
              <a:rPr lang="en-GB"/>
            </a:br>
            <a:r>
              <a:rPr lang="en-GB"/>
              <a:t>VÄLIOTSIKKO </a:t>
            </a:r>
            <a:br>
              <a:rPr lang="en-GB"/>
            </a:br>
            <a:r>
              <a:rPr lang="en-GB"/>
              <a:t>TÄHÄN</a:t>
            </a:r>
            <a:endParaRPr lang="en-FI"/>
          </a:p>
        </p:txBody>
      </p:sp>
      <p:sp>
        <p:nvSpPr>
          <p:cNvPr id="6" name="Picture Placeholder 32">
            <a:extLst>
              <a:ext uri="{FF2B5EF4-FFF2-40B4-BE49-F238E27FC236}">
                <a16:creationId xmlns:a16="http://schemas.microsoft.com/office/drawing/2014/main" id="{E6A56124-B570-0646-AB41-7F9470D1541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96650" y="244494"/>
            <a:ext cx="635155" cy="636569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sp>
        <p:nvSpPr>
          <p:cNvPr id="10" name="Text Placeholder 5">
            <a:extLst>
              <a:ext uri="{FF2B5EF4-FFF2-40B4-BE49-F238E27FC236}">
                <a16:creationId xmlns:a16="http://schemas.microsoft.com/office/drawing/2014/main" id="{CCF21528-0B46-544E-87CB-B716401E606D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1242" y="6108304"/>
            <a:ext cx="9144000" cy="3206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1000"/>
              </a:spcAft>
              <a:buClrTx/>
              <a:buSzTx/>
              <a:buFontTx/>
              <a:buNone/>
              <a:tabLst/>
              <a:defRPr b="1" i="0" cap="all" baseline="0">
                <a:solidFill>
                  <a:schemeClr val="bg1"/>
                </a:solidFill>
                <a:latin typeface="Merriweather Sans" pitchFamily="2" charset="77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FI" b="1" i="0">
                <a:latin typeface="Merriweather Sans" pitchFamily="2" charset="77"/>
              </a:rPr>
              <a:t>ETU– ja SUKUNIMI TARVITTAESSA</a:t>
            </a:r>
            <a:endParaRPr lang="en-FI"/>
          </a:p>
          <a:p>
            <a:pPr lvl="0"/>
            <a:endParaRPr lang="en-FI"/>
          </a:p>
        </p:txBody>
      </p:sp>
    </p:spTree>
    <p:extLst>
      <p:ext uri="{BB962C8B-B14F-4D97-AF65-F5344CB8AC3E}">
        <p14:creationId xmlns:p14="http://schemas.microsoft.com/office/powerpoint/2010/main" val="38975199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väli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väliosa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8565A0D9-2467-5046-99CC-A3E80C1F6BFC}" type="datetime1">
              <a:rPr lang="fi-FI" smtClean="0"/>
              <a:t>9.4.2025</a:t>
            </a:fld>
            <a:endParaRPr lang="fi-FI"/>
          </a:p>
        </p:txBody>
      </p:sp>
      <p:sp>
        <p:nvSpPr>
          <p:cNvPr id="6" name="Sisällön paikkamerkki 2">
            <a:extLst>
              <a:ext uri="{FF2B5EF4-FFF2-40B4-BE49-F238E27FC236}">
                <a16:creationId xmlns:a16="http://schemas.microsoft.com/office/drawing/2014/main" id="{B96858AB-FD79-0D1C-7328-1AC1F5D261C0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cxnSp>
        <p:nvCxnSpPr>
          <p:cNvPr id="7" name="Suora yhdysviiva 6">
            <a:extLst>
              <a:ext uri="{FF2B5EF4-FFF2-40B4-BE49-F238E27FC236}">
                <a16:creationId xmlns:a16="http://schemas.microsoft.com/office/drawing/2014/main" id="{F2FF07F7-8150-7A69-63B5-B10F68EEE9D9}"/>
              </a:ext>
            </a:extLst>
          </p:cNvPr>
          <p:cNvCxnSpPr>
            <a:cxnSpLocks/>
          </p:cNvCxnSpPr>
          <p:nvPr userDrawn="1"/>
        </p:nvCxnSpPr>
        <p:spPr>
          <a:xfrm>
            <a:off x="0" y="1961512"/>
            <a:ext cx="12192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Ellipsi 11">
            <a:extLst>
              <a:ext uri="{FF2B5EF4-FFF2-40B4-BE49-F238E27FC236}">
                <a16:creationId xmlns:a16="http://schemas.microsoft.com/office/drawing/2014/main" id="{7E996089-14A2-042E-03EB-8DE3ED223EB5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3" name="Ellipsi 12">
            <a:extLst>
              <a:ext uri="{FF2B5EF4-FFF2-40B4-BE49-F238E27FC236}">
                <a16:creationId xmlns:a16="http://schemas.microsoft.com/office/drawing/2014/main" id="{4D1B3D9B-BD9C-0916-EB96-BC384BF3CE5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4" name="Suora yhdysviiva 13">
            <a:extLst>
              <a:ext uri="{FF2B5EF4-FFF2-40B4-BE49-F238E27FC236}">
                <a16:creationId xmlns:a16="http://schemas.microsoft.com/office/drawing/2014/main" id="{7CDD8036-93FD-29FA-F9BA-EC7628C1A527}"/>
              </a:ext>
            </a:extLst>
          </p:cNvPr>
          <p:cNvCxnSpPr>
            <a:cxnSpLocks/>
            <a:stCxn id="13" idx="0"/>
            <a:endCxn id="12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Sisällön paikkamerkki 2">
            <a:extLst>
              <a:ext uri="{FF2B5EF4-FFF2-40B4-BE49-F238E27FC236}">
                <a16:creationId xmlns:a16="http://schemas.microsoft.com/office/drawing/2014/main" id="{E8FFAC6A-7643-C4FA-4482-DBA38F249161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D0B4EA30-4425-8B5D-4591-C813ECE99D99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17" name="Ellipsi 16">
            <a:extLst>
              <a:ext uri="{FF2B5EF4-FFF2-40B4-BE49-F238E27FC236}">
                <a16:creationId xmlns:a16="http://schemas.microsoft.com/office/drawing/2014/main" id="{A54ABEEF-7D23-26E6-298C-5B473A2BC5DF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30DFCB62-15E7-2F53-45F6-3D2111676C3C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9" name="Suora yhdysviiva 18">
            <a:extLst>
              <a:ext uri="{FF2B5EF4-FFF2-40B4-BE49-F238E27FC236}">
                <a16:creationId xmlns:a16="http://schemas.microsoft.com/office/drawing/2014/main" id="{2EA4B974-6A45-7537-990C-22E39FF487D4}"/>
              </a:ext>
            </a:extLst>
          </p:cNvPr>
          <p:cNvCxnSpPr>
            <a:cxnSpLocks/>
            <a:stCxn id="18" idx="0"/>
            <a:endCxn id="17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Sisällön paikkamerkki 2">
            <a:extLst>
              <a:ext uri="{FF2B5EF4-FFF2-40B4-BE49-F238E27FC236}">
                <a16:creationId xmlns:a16="http://schemas.microsoft.com/office/drawing/2014/main" id="{EC131F07-7519-1918-CD6B-3ED9BA8DF0FE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8011CA59-891F-0A53-9483-4FAD93D68FE6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351CC328-FC4B-8EBF-A437-7B740A7FB5F3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3" name="Ellipsi 22">
            <a:extLst>
              <a:ext uri="{FF2B5EF4-FFF2-40B4-BE49-F238E27FC236}">
                <a16:creationId xmlns:a16="http://schemas.microsoft.com/office/drawing/2014/main" id="{6245F2E3-770A-653F-5261-C0B33AF7515C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EC8F2170-86D1-C1A6-89A3-74A739A4CD3C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5" name="Suora yhdysviiva 24">
            <a:extLst>
              <a:ext uri="{FF2B5EF4-FFF2-40B4-BE49-F238E27FC236}">
                <a16:creationId xmlns:a16="http://schemas.microsoft.com/office/drawing/2014/main" id="{E020ABB6-65A4-0272-9404-6888473733B7}"/>
              </a:ext>
            </a:extLst>
          </p:cNvPr>
          <p:cNvCxnSpPr>
            <a:cxnSpLocks/>
            <a:stCxn id="24" idx="0"/>
            <a:endCxn id="23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7E39C0C5-649A-832C-4EAB-538873B83E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3080893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kajana vaaka lope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isällön paikkamerkki 2">
            <a:extLst>
              <a:ext uri="{FF2B5EF4-FFF2-40B4-BE49-F238E27FC236}">
                <a16:creationId xmlns:a16="http://schemas.microsoft.com/office/drawing/2014/main" id="{8B3C5A68-7784-C424-882B-C2EC7FD79E6A}"/>
              </a:ext>
            </a:extLst>
          </p:cNvPr>
          <p:cNvSpPr>
            <a:spLocks noGrp="1"/>
          </p:cNvSpPr>
          <p:nvPr>
            <p:ph idx="16" hasCustomPrompt="1"/>
          </p:nvPr>
        </p:nvSpPr>
        <p:spPr>
          <a:xfrm>
            <a:off x="806140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C502BD84-2D0A-7B92-FE26-1BD451C54AF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4330" y="546185"/>
            <a:ext cx="10573347" cy="882300"/>
          </a:xfrm>
          <a:prstGeom prst="rect">
            <a:avLst/>
          </a:prstGeom>
        </p:spPr>
        <p:txBody>
          <a:bodyPr anchor="ctr"/>
          <a:lstStyle>
            <a:lvl1pPr algn="ctr">
              <a:defRPr/>
            </a:lvl1pPr>
          </a:lstStyle>
          <a:p>
            <a:r>
              <a:rPr lang="fi-FI"/>
              <a:t>Aikajana vaaka lopetus</a:t>
            </a:r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769B8654-91B2-0128-B9AB-233B3C3D5B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687047" y="6356350"/>
            <a:ext cx="1080623" cy="365125"/>
          </a:xfrm>
        </p:spPr>
        <p:txBody>
          <a:bodyPr/>
          <a:lstStyle/>
          <a:p>
            <a:fld id="{3870A464-F060-4E12-BC80-B2AE5F264B44}" type="slidenum">
              <a:rPr lang="fi-FI" smtClean="0"/>
              <a:t>‹#›</a:t>
            </a:fld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:a16="http://schemas.microsoft.com/office/drawing/2014/main" id="{C20AEAC8-5C3B-2F82-3F11-FFD93F8282E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3863" y="6356350"/>
            <a:ext cx="1081087" cy="365125"/>
          </a:xfrm>
        </p:spPr>
        <p:txBody>
          <a:bodyPr/>
          <a:lstStyle>
            <a:lvl1pPr>
              <a:defRPr/>
            </a:lvl1pPr>
          </a:lstStyle>
          <a:p>
            <a:fld id="{ADC9F407-265F-6246-8D03-A7B86A176F3A}" type="datetime1">
              <a:rPr lang="fi-FI" smtClean="0"/>
              <a:t>9.4.2025</a:t>
            </a:fld>
            <a:endParaRPr lang="fi-FI"/>
          </a:p>
        </p:txBody>
      </p:sp>
      <p:sp>
        <p:nvSpPr>
          <p:cNvPr id="4" name="Ellipsi 3">
            <a:extLst>
              <a:ext uri="{FF2B5EF4-FFF2-40B4-BE49-F238E27FC236}">
                <a16:creationId xmlns:a16="http://schemas.microsoft.com/office/drawing/2014/main" id="{AEE8E3FE-382B-A73F-14BB-A24DCA205C52}"/>
              </a:ext>
            </a:extLst>
          </p:cNvPr>
          <p:cNvSpPr/>
          <p:nvPr userDrawn="1"/>
        </p:nvSpPr>
        <p:spPr>
          <a:xfrm>
            <a:off x="11139020" y="1645902"/>
            <a:ext cx="628650" cy="628650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6" name="Kuva 5" descr="Valintamerkki tasaisella täytöllä">
            <a:extLst>
              <a:ext uri="{FF2B5EF4-FFF2-40B4-BE49-F238E27FC236}">
                <a16:creationId xmlns:a16="http://schemas.microsoft.com/office/drawing/2014/main" id="{41B5FE6A-C122-AF02-2A77-A295FA83B72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233744" y="1740627"/>
            <a:ext cx="439200" cy="439200"/>
          </a:xfrm>
          <a:prstGeom prst="rect">
            <a:avLst/>
          </a:prstGeom>
        </p:spPr>
      </p:pic>
      <p:sp>
        <p:nvSpPr>
          <p:cNvPr id="7" name="Sisällön paikkamerkki 2">
            <a:extLst>
              <a:ext uri="{FF2B5EF4-FFF2-40B4-BE49-F238E27FC236}">
                <a16:creationId xmlns:a16="http://schemas.microsoft.com/office/drawing/2014/main" id="{132B7767-DF5F-5483-BBB7-35B0626A866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423864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cxnSp>
        <p:nvCxnSpPr>
          <p:cNvPr id="10" name="Suora yhdysviiva 9">
            <a:extLst>
              <a:ext uri="{FF2B5EF4-FFF2-40B4-BE49-F238E27FC236}">
                <a16:creationId xmlns:a16="http://schemas.microsoft.com/office/drawing/2014/main" id="{29AC4624-6DE2-F67A-4EF0-78D5AE8662DB}"/>
              </a:ext>
            </a:extLst>
          </p:cNvPr>
          <p:cNvCxnSpPr>
            <a:cxnSpLocks/>
            <a:endCxn id="4" idx="2"/>
          </p:cNvCxnSpPr>
          <p:nvPr userDrawn="1"/>
        </p:nvCxnSpPr>
        <p:spPr>
          <a:xfrm>
            <a:off x="-50800" y="1960227"/>
            <a:ext cx="1118982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Ellipsi 12">
            <a:extLst>
              <a:ext uri="{FF2B5EF4-FFF2-40B4-BE49-F238E27FC236}">
                <a16:creationId xmlns:a16="http://schemas.microsoft.com/office/drawing/2014/main" id="{C7EFE9D7-190F-2185-9B9C-3425B482A758}"/>
              </a:ext>
            </a:extLst>
          </p:cNvPr>
          <p:cNvSpPr>
            <a:spLocks noChangeAspect="1"/>
          </p:cNvSpPr>
          <p:nvPr userDrawn="1"/>
        </p:nvSpPr>
        <p:spPr>
          <a:xfrm>
            <a:off x="218909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Ellipsi 13">
            <a:extLst>
              <a:ext uri="{FF2B5EF4-FFF2-40B4-BE49-F238E27FC236}">
                <a16:creationId xmlns:a16="http://schemas.microsoft.com/office/drawing/2014/main" id="{CB50D677-0C4E-BD02-2CAC-D142C25F341A}"/>
              </a:ext>
            </a:extLst>
          </p:cNvPr>
          <p:cNvSpPr>
            <a:spLocks noChangeAspect="1"/>
          </p:cNvSpPr>
          <p:nvPr userDrawn="1"/>
        </p:nvSpPr>
        <p:spPr>
          <a:xfrm>
            <a:off x="2144090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15" name="Suora yhdysviiva 14">
            <a:extLst>
              <a:ext uri="{FF2B5EF4-FFF2-40B4-BE49-F238E27FC236}">
                <a16:creationId xmlns:a16="http://schemas.microsoft.com/office/drawing/2014/main" id="{3DB6DD22-8A91-6044-35D8-877D3F3CF2D6}"/>
              </a:ext>
            </a:extLst>
          </p:cNvPr>
          <p:cNvCxnSpPr>
            <a:cxnSpLocks/>
            <a:stCxn id="14" idx="0"/>
            <a:endCxn id="13" idx="0"/>
          </p:cNvCxnSpPr>
          <p:nvPr userDrawn="1"/>
        </p:nvCxnSpPr>
        <p:spPr>
          <a:xfrm flipV="1">
            <a:off x="2279090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Sisällön paikkamerkki 2">
            <a:extLst>
              <a:ext uri="{FF2B5EF4-FFF2-40B4-BE49-F238E27FC236}">
                <a16:creationId xmlns:a16="http://schemas.microsoft.com/office/drawing/2014/main" id="{65A2FF5E-BCDB-B156-AE41-D4DC80F9857A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23864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17" name="Sisällön paikkamerkki 2">
            <a:extLst>
              <a:ext uri="{FF2B5EF4-FFF2-40B4-BE49-F238E27FC236}">
                <a16:creationId xmlns:a16="http://schemas.microsoft.com/office/drawing/2014/main" id="{493FF7E4-74FB-0118-BFFE-1E0DE702270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4241240" y="3354465"/>
            <a:ext cx="3709520" cy="2887585"/>
          </a:xfrm>
        </p:spPr>
        <p:txBody>
          <a:bodyPr>
            <a:noAutofit/>
          </a:bodyPr>
          <a:lstStyle>
            <a:lvl1pPr algn="l">
              <a:lnSpc>
                <a:spcPct val="120000"/>
              </a:lnSpc>
              <a:defRPr sz="1400"/>
            </a:lvl1pPr>
            <a:lvl2pPr algn="r">
              <a:lnSpc>
                <a:spcPct val="120000"/>
              </a:lnSpc>
              <a:defRPr sz="1400"/>
            </a:lvl2pPr>
            <a:lvl3pPr algn="r">
              <a:lnSpc>
                <a:spcPct val="120000"/>
              </a:lnSpc>
              <a:defRPr sz="1400"/>
            </a:lvl3pPr>
            <a:lvl4pPr algn="r">
              <a:lnSpc>
                <a:spcPct val="120000"/>
              </a:lnSpc>
              <a:defRPr sz="1400"/>
            </a:lvl4pPr>
            <a:lvl5pPr algn="r">
              <a:lnSpc>
                <a:spcPct val="120000"/>
              </a:lnSpc>
              <a:defRPr sz="1400"/>
            </a:lvl5pPr>
          </a:lstStyle>
          <a:p>
            <a:pPr lvl="0"/>
            <a:r>
              <a:rPr lang="fi-FI"/>
              <a:t>Aikajanan selitysteksti tässä voi olla useammalla rivillä, koska tähän kyllä mahtuu.</a:t>
            </a:r>
          </a:p>
        </p:txBody>
      </p:sp>
      <p:sp>
        <p:nvSpPr>
          <p:cNvPr id="18" name="Ellipsi 17">
            <a:extLst>
              <a:ext uri="{FF2B5EF4-FFF2-40B4-BE49-F238E27FC236}">
                <a16:creationId xmlns:a16="http://schemas.microsoft.com/office/drawing/2014/main" id="{F8BA4A29-9354-539F-1F6D-90A99045E7E5}"/>
              </a:ext>
            </a:extLst>
          </p:cNvPr>
          <p:cNvSpPr>
            <a:spLocks noChangeAspect="1"/>
          </p:cNvSpPr>
          <p:nvPr userDrawn="1"/>
        </p:nvSpPr>
        <p:spPr>
          <a:xfrm>
            <a:off x="6006000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Ellipsi 18">
            <a:extLst>
              <a:ext uri="{FF2B5EF4-FFF2-40B4-BE49-F238E27FC236}">
                <a16:creationId xmlns:a16="http://schemas.microsoft.com/office/drawing/2014/main" id="{03436C70-24E6-B5B3-D020-5F84F60C4A48}"/>
              </a:ext>
            </a:extLst>
          </p:cNvPr>
          <p:cNvSpPr>
            <a:spLocks noChangeAspect="1"/>
          </p:cNvSpPr>
          <p:nvPr userDrawn="1"/>
        </p:nvSpPr>
        <p:spPr>
          <a:xfrm>
            <a:off x="5964716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0" name="Suora yhdysviiva 19">
            <a:extLst>
              <a:ext uri="{FF2B5EF4-FFF2-40B4-BE49-F238E27FC236}">
                <a16:creationId xmlns:a16="http://schemas.microsoft.com/office/drawing/2014/main" id="{0989BAFF-B57B-55E2-64C8-E665838C8A63}"/>
              </a:ext>
            </a:extLst>
          </p:cNvPr>
          <p:cNvCxnSpPr>
            <a:cxnSpLocks/>
            <a:stCxn id="19" idx="0"/>
            <a:endCxn id="18" idx="0"/>
          </p:cNvCxnSpPr>
          <p:nvPr userDrawn="1"/>
        </p:nvCxnSpPr>
        <p:spPr>
          <a:xfrm flipH="1" flipV="1">
            <a:off x="6096000" y="1864377"/>
            <a:ext cx="3716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Sisällön paikkamerkki 2">
            <a:extLst>
              <a:ext uri="{FF2B5EF4-FFF2-40B4-BE49-F238E27FC236}">
                <a16:creationId xmlns:a16="http://schemas.microsoft.com/office/drawing/2014/main" id="{F2E21A44-0588-17D3-6141-59CCAB68FCFA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424124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3" name="Sisällön paikkamerkki 2">
            <a:extLst>
              <a:ext uri="{FF2B5EF4-FFF2-40B4-BE49-F238E27FC236}">
                <a16:creationId xmlns:a16="http://schemas.microsoft.com/office/drawing/2014/main" id="{3C5E67E8-F75C-2EB4-5CF1-E07979713F5D}"/>
              </a:ext>
            </a:extLst>
          </p:cNvPr>
          <p:cNvSpPr>
            <a:spLocks noGrp="1"/>
          </p:cNvSpPr>
          <p:nvPr>
            <p:ph idx="17" hasCustomPrompt="1"/>
          </p:nvPr>
        </p:nvSpPr>
        <p:spPr>
          <a:xfrm>
            <a:off x="8061400" y="2752083"/>
            <a:ext cx="3709520" cy="551741"/>
          </a:xfrm>
        </p:spPr>
        <p:txBody>
          <a:bodyPr anchor="b"/>
          <a:lstStyle>
            <a:lvl1pPr algn="l">
              <a:lnSpc>
                <a:spcPct val="120000"/>
              </a:lnSpc>
              <a:defRPr>
                <a:solidFill>
                  <a:schemeClr val="accent1"/>
                </a:solidFill>
                <a:latin typeface="+mj-lt"/>
              </a:defRPr>
            </a:lvl1pPr>
            <a:lvl2pPr>
              <a:lnSpc>
                <a:spcPct val="120000"/>
              </a:lnSpc>
              <a:defRPr/>
            </a:lvl2pPr>
            <a:lvl3pPr>
              <a:lnSpc>
                <a:spcPct val="120000"/>
              </a:lnSpc>
              <a:defRPr/>
            </a:lvl3pPr>
            <a:lvl4pPr>
              <a:lnSpc>
                <a:spcPct val="120000"/>
              </a:lnSpc>
              <a:defRPr/>
            </a:lvl4pPr>
            <a:lvl5pPr>
              <a:lnSpc>
                <a:spcPct val="120000"/>
              </a:lnSpc>
              <a:defRPr/>
            </a:lvl5pPr>
          </a:lstStyle>
          <a:p>
            <a:pPr lvl="0"/>
            <a:r>
              <a:rPr lang="fi-FI"/>
              <a:t>Tapahtuma aikajanalla</a:t>
            </a:r>
          </a:p>
        </p:txBody>
      </p:sp>
      <p:sp>
        <p:nvSpPr>
          <p:cNvPr id="24" name="Ellipsi 23">
            <a:extLst>
              <a:ext uri="{FF2B5EF4-FFF2-40B4-BE49-F238E27FC236}">
                <a16:creationId xmlns:a16="http://schemas.microsoft.com/office/drawing/2014/main" id="{AE6A237F-59E5-4BFE-1BDB-487979CC1201}"/>
              </a:ext>
            </a:extLst>
          </p:cNvPr>
          <p:cNvSpPr>
            <a:spLocks noChangeAspect="1"/>
          </p:cNvSpPr>
          <p:nvPr userDrawn="1"/>
        </p:nvSpPr>
        <p:spPr>
          <a:xfrm>
            <a:off x="9829588" y="1864377"/>
            <a:ext cx="180000" cy="18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24">
            <a:extLst>
              <a:ext uri="{FF2B5EF4-FFF2-40B4-BE49-F238E27FC236}">
                <a16:creationId xmlns:a16="http://schemas.microsoft.com/office/drawing/2014/main" id="{2DA060E3-974D-34EC-3365-F8F4677877DF}"/>
              </a:ext>
            </a:extLst>
          </p:cNvPr>
          <p:cNvSpPr>
            <a:spLocks noChangeAspect="1"/>
          </p:cNvSpPr>
          <p:nvPr userDrawn="1"/>
        </p:nvSpPr>
        <p:spPr>
          <a:xfrm>
            <a:off x="9784588" y="2447276"/>
            <a:ext cx="270000" cy="270000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cxnSp>
        <p:nvCxnSpPr>
          <p:cNvPr id="27" name="Suora yhdysviiva 26">
            <a:extLst>
              <a:ext uri="{FF2B5EF4-FFF2-40B4-BE49-F238E27FC236}">
                <a16:creationId xmlns:a16="http://schemas.microsoft.com/office/drawing/2014/main" id="{6FB637FE-AEE1-D112-B0E0-FF6872632C49}"/>
              </a:ext>
            </a:extLst>
          </p:cNvPr>
          <p:cNvCxnSpPr>
            <a:cxnSpLocks/>
            <a:stCxn id="25" idx="0"/>
            <a:endCxn id="24" idx="0"/>
          </p:cNvCxnSpPr>
          <p:nvPr userDrawn="1"/>
        </p:nvCxnSpPr>
        <p:spPr>
          <a:xfrm flipV="1">
            <a:off x="9919588" y="1864377"/>
            <a:ext cx="0" cy="582899"/>
          </a:xfrm>
          <a:prstGeom prst="line">
            <a:avLst/>
          </a:prstGeom>
          <a:ln w="25400" cap="rnd">
            <a:prstDash val="sysDot"/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Alatunnisteen paikkamerkki 4">
            <a:extLst>
              <a:ext uri="{FF2B5EF4-FFF2-40B4-BE49-F238E27FC236}">
                <a16:creationId xmlns:a16="http://schemas.microsoft.com/office/drawing/2014/main" id="{D27CF401-C0B6-553D-4423-BEBFC03816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729034" y="6356350"/>
            <a:ext cx="8733929" cy="365125"/>
          </a:xfrm>
        </p:spPr>
        <p:txBody>
          <a:bodyPr/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8496135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51FC1E7-C0F7-DD9F-44F7-596EBC3232CA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0" name="Tekstiruutu 29">
            <a:extLst>
              <a:ext uri="{FF2B5EF4-FFF2-40B4-BE49-F238E27FC236}">
                <a16:creationId xmlns:a16="http://schemas.microsoft.com/office/drawing/2014/main" id="{868F2454-4870-214E-47A5-B97713AA0D56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4128769972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tx2"/>
                </a:solidFill>
              </a:rPr>
              <a:t>Finanssiala ry</a:t>
            </a:r>
          </a:p>
          <a:p>
            <a:r>
              <a:rPr lang="fi-FI" sz="1200">
                <a:solidFill>
                  <a:schemeClr val="tx2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tx2"/>
                </a:solidFill>
              </a:rPr>
              <a:t>00180 Helsinki</a:t>
            </a:r>
          </a:p>
        </p:txBody>
      </p:sp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rgbClr val="E5007D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solidFill>
              <a:srgbClr val="E5007D"/>
            </a:solidFill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6" name="Tekstiruutu 5">
            <a:extLst>
              <a:ext uri="{FF2B5EF4-FFF2-40B4-BE49-F238E27FC236}">
                <a16:creationId xmlns:a16="http://schemas.microsoft.com/office/drawing/2014/main" id="{A27648E5-B0E3-78C1-6510-8CC76E0B67D7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tx2"/>
                </a:solidFill>
              </a:rPr>
              <a:t>finanssiala.fi</a:t>
            </a:r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4263CA36-7DC5-C88E-84FF-229710F03A62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8721049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FI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Kuva 11">
            <a:extLst>
              <a:ext uri="{FF2B5EF4-FFF2-40B4-BE49-F238E27FC236}">
                <a16:creationId xmlns:a16="http://schemas.microsoft.com/office/drawing/2014/main" id="{F8604EDB-E761-18BF-5617-62974C02AC37}"/>
              </a:ext>
            </a:extLst>
          </p:cNvPr>
          <p:cNvGrpSpPr/>
          <p:nvPr/>
        </p:nvGrpSpPr>
        <p:grpSpPr>
          <a:xfrm>
            <a:off x="1126273" y="2462867"/>
            <a:ext cx="9939454" cy="1932266"/>
            <a:chOff x="970156" y="-1529396"/>
            <a:chExt cx="7772466" cy="1510996"/>
          </a:xfrm>
          <a:solidFill>
            <a:schemeClr val="bg1"/>
          </a:solidFill>
        </p:grpSpPr>
        <p:sp>
          <p:nvSpPr>
            <p:cNvPr id="14" name="Puolivapaa piirto 13">
              <a:extLst>
                <a:ext uri="{FF2B5EF4-FFF2-40B4-BE49-F238E27FC236}">
                  <a16:creationId xmlns:a16="http://schemas.microsoft.com/office/drawing/2014/main" id="{747D58B4-A9F1-C748-3776-85A747ED4DD3}"/>
                </a:ext>
              </a:extLst>
            </p:cNvPr>
            <p:cNvSpPr/>
            <p:nvPr/>
          </p:nvSpPr>
          <p:spPr>
            <a:xfrm>
              <a:off x="2780730" y="-1096122"/>
              <a:ext cx="398234" cy="644450"/>
            </a:xfrm>
            <a:custGeom>
              <a:avLst/>
              <a:gdLst>
                <a:gd name="connsiteX0" fmla="*/ 0 w 398234"/>
                <a:gd name="connsiteY0" fmla="*/ 626962 h 644450"/>
                <a:gd name="connsiteX1" fmla="*/ 17508 w 398234"/>
                <a:gd name="connsiteY1" fmla="*/ 644451 h 644450"/>
                <a:gd name="connsiteX2" fmla="*/ 53486 w 398234"/>
                <a:gd name="connsiteY2" fmla="*/ 644451 h 644450"/>
                <a:gd name="connsiteX3" fmla="*/ 70994 w 398234"/>
                <a:gd name="connsiteY3" fmla="*/ 626962 h 644450"/>
                <a:gd name="connsiteX4" fmla="*/ 70994 w 398234"/>
                <a:gd name="connsiteY4" fmla="*/ 375601 h 644450"/>
                <a:gd name="connsiteX5" fmla="*/ 335539 w 398234"/>
                <a:gd name="connsiteY5" fmla="*/ 375601 h 644450"/>
                <a:gd name="connsiteX6" fmla="*/ 353047 w 398234"/>
                <a:gd name="connsiteY6" fmla="*/ 358112 h 644450"/>
                <a:gd name="connsiteX7" fmla="*/ 353047 w 398234"/>
                <a:gd name="connsiteY7" fmla="*/ 331425 h 644450"/>
                <a:gd name="connsiteX8" fmla="*/ 335539 w 398234"/>
                <a:gd name="connsiteY8" fmla="*/ 313936 h 644450"/>
                <a:gd name="connsiteX9" fmla="*/ 70994 w 398234"/>
                <a:gd name="connsiteY9" fmla="*/ 313936 h 644450"/>
                <a:gd name="connsiteX10" fmla="*/ 70994 w 398234"/>
                <a:gd name="connsiteY10" fmla="*/ 61665 h 644450"/>
                <a:gd name="connsiteX11" fmla="*/ 380726 w 398234"/>
                <a:gd name="connsiteY11" fmla="*/ 61665 h 644450"/>
                <a:gd name="connsiteX12" fmla="*/ 398234 w 398234"/>
                <a:gd name="connsiteY12" fmla="*/ 44176 h 644450"/>
                <a:gd name="connsiteX13" fmla="*/ 398234 w 398234"/>
                <a:gd name="connsiteY13" fmla="*/ 17489 h 644450"/>
                <a:gd name="connsiteX14" fmla="*/ 380726 w 398234"/>
                <a:gd name="connsiteY14" fmla="*/ 0 h 644450"/>
                <a:gd name="connsiteX15" fmla="*/ 17559 w 398234"/>
                <a:gd name="connsiteY15" fmla="*/ 0 h 644450"/>
                <a:gd name="connsiteX16" fmla="*/ 51 w 398234"/>
                <a:gd name="connsiteY16" fmla="*/ 17489 h 644450"/>
                <a:gd name="connsiteX17" fmla="*/ 51 w 398234"/>
                <a:gd name="connsiteY17" fmla="*/ 627013 h 644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398234" h="644450">
                  <a:moveTo>
                    <a:pt x="0" y="626962"/>
                  </a:moveTo>
                  <a:cubicBezTo>
                    <a:pt x="0" y="636161"/>
                    <a:pt x="7388" y="644451"/>
                    <a:pt x="17508" y="644451"/>
                  </a:cubicBezTo>
                  <a:lnTo>
                    <a:pt x="53486" y="644451"/>
                  </a:lnTo>
                  <a:cubicBezTo>
                    <a:pt x="62695" y="644451"/>
                    <a:pt x="70994" y="636161"/>
                    <a:pt x="70994" y="626962"/>
                  </a:cubicBezTo>
                  <a:lnTo>
                    <a:pt x="70994" y="375601"/>
                  </a:lnTo>
                  <a:lnTo>
                    <a:pt x="335539" y="375601"/>
                  </a:lnTo>
                  <a:cubicBezTo>
                    <a:pt x="344748" y="375601"/>
                    <a:pt x="353047" y="367312"/>
                    <a:pt x="353047" y="358112"/>
                  </a:cubicBezTo>
                  <a:lnTo>
                    <a:pt x="353047" y="331425"/>
                  </a:lnTo>
                  <a:cubicBezTo>
                    <a:pt x="353047" y="322225"/>
                    <a:pt x="344748" y="313936"/>
                    <a:pt x="335539" y="313936"/>
                  </a:cubicBezTo>
                  <a:lnTo>
                    <a:pt x="70994" y="313936"/>
                  </a:lnTo>
                  <a:lnTo>
                    <a:pt x="70994" y="61665"/>
                  </a:lnTo>
                  <a:lnTo>
                    <a:pt x="380726" y="61665"/>
                  </a:lnTo>
                  <a:cubicBezTo>
                    <a:pt x="390846" y="61665"/>
                    <a:pt x="398234" y="53376"/>
                    <a:pt x="398234" y="44176"/>
                  </a:cubicBezTo>
                  <a:lnTo>
                    <a:pt x="398234" y="17489"/>
                  </a:lnTo>
                  <a:cubicBezTo>
                    <a:pt x="398234" y="8289"/>
                    <a:pt x="390846" y="0"/>
                    <a:pt x="380726" y="0"/>
                  </a:cubicBezTo>
                  <a:lnTo>
                    <a:pt x="17559" y="0"/>
                  </a:lnTo>
                  <a:cubicBezTo>
                    <a:pt x="7438" y="0"/>
                    <a:pt x="51" y="8289"/>
                    <a:pt x="51" y="17489"/>
                  </a:cubicBezTo>
                  <a:lnTo>
                    <a:pt x="51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Puolivapaa piirto 14">
              <a:extLst>
                <a:ext uri="{FF2B5EF4-FFF2-40B4-BE49-F238E27FC236}">
                  <a16:creationId xmlns:a16="http://schemas.microsoft.com/office/drawing/2014/main" id="{02FE2C2A-BC06-CD68-C8D0-9D1948437FD5}"/>
                </a:ext>
              </a:extLst>
            </p:cNvPr>
            <p:cNvSpPr/>
            <p:nvPr/>
          </p:nvSpPr>
          <p:spPr>
            <a:xfrm>
              <a:off x="333593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9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9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Puolivapaa piirto 15">
              <a:extLst>
                <a:ext uri="{FF2B5EF4-FFF2-40B4-BE49-F238E27FC236}">
                  <a16:creationId xmlns:a16="http://schemas.microsoft.com/office/drawing/2014/main" id="{26437FFB-8BBB-85C3-CB42-C3BCAD27DBE5}"/>
                </a:ext>
              </a:extLst>
            </p:cNvPr>
            <p:cNvSpPr/>
            <p:nvPr/>
          </p:nvSpPr>
          <p:spPr>
            <a:xfrm>
              <a:off x="3626586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Puolivapaa piirto 16">
              <a:extLst>
                <a:ext uri="{FF2B5EF4-FFF2-40B4-BE49-F238E27FC236}">
                  <a16:creationId xmlns:a16="http://schemas.microsoft.com/office/drawing/2014/main" id="{F8394E27-66CD-A238-6FDE-B65FEF04C0C1}"/>
                </a:ext>
              </a:extLst>
            </p:cNvPr>
            <p:cNvSpPr/>
            <p:nvPr/>
          </p:nvSpPr>
          <p:spPr>
            <a:xfrm>
              <a:off x="5012512" y="-1105372"/>
              <a:ext cx="525396" cy="662899"/>
            </a:xfrm>
            <a:custGeom>
              <a:avLst/>
              <a:gdLst>
                <a:gd name="connsiteX0" fmla="*/ 0 w 525396"/>
                <a:gd name="connsiteY0" fmla="*/ 636212 h 662899"/>
                <a:gd name="connsiteX1" fmla="*/ 17508 w 525396"/>
                <a:gd name="connsiteY1" fmla="*/ 653700 h 662899"/>
                <a:gd name="connsiteX2" fmla="*/ 49792 w 525396"/>
                <a:gd name="connsiteY2" fmla="*/ 653700 h 662899"/>
                <a:gd name="connsiteX3" fmla="*/ 67300 w 525396"/>
                <a:gd name="connsiteY3" fmla="*/ 636212 h 662899"/>
                <a:gd name="connsiteX4" fmla="*/ 67300 w 525396"/>
                <a:gd name="connsiteY4" fmla="*/ 135360 h 662899"/>
                <a:gd name="connsiteX5" fmla="*/ 68211 w 525396"/>
                <a:gd name="connsiteY5" fmla="*/ 135360 h 662899"/>
                <a:gd name="connsiteX6" fmla="*/ 491291 w 525396"/>
                <a:gd name="connsiteY6" fmla="*/ 662900 h 662899"/>
                <a:gd name="connsiteX7" fmla="*/ 507888 w 525396"/>
                <a:gd name="connsiteY7" fmla="*/ 662900 h 662899"/>
                <a:gd name="connsiteX8" fmla="*/ 525396 w 525396"/>
                <a:gd name="connsiteY8" fmla="*/ 646321 h 662899"/>
                <a:gd name="connsiteX9" fmla="*/ 525396 w 525396"/>
                <a:gd name="connsiteY9" fmla="*/ 26688 h 662899"/>
                <a:gd name="connsiteX10" fmla="*/ 507888 w 525396"/>
                <a:gd name="connsiteY10" fmla="*/ 9199 h 662899"/>
                <a:gd name="connsiteX11" fmla="*/ 475655 w 525396"/>
                <a:gd name="connsiteY11" fmla="*/ 9199 h 662899"/>
                <a:gd name="connsiteX12" fmla="*/ 458147 w 525396"/>
                <a:gd name="connsiteY12" fmla="*/ 26688 h 662899"/>
                <a:gd name="connsiteX13" fmla="*/ 458147 w 525396"/>
                <a:gd name="connsiteY13" fmla="*/ 517431 h 662899"/>
                <a:gd name="connsiteX14" fmla="*/ 456325 w 525396"/>
                <a:gd name="connsiteY14" fmla="*/ 517431 h 662899"/>
                <a:gd name="connsiteX15" fmla="*/ 40633 w 525396"/>
                <a:gd name="connsiteY15" fmla="*/ 0 h 662899"/>
                <a:gd name="connsiteX16" fmla="*/ 17610 w 525396"/>
                <a:gd name="connsiteY16" fmla="*/ 0 h 662899"/>
                <a:gd name="connsiteX17" fmla="*/ 101 w 525396"/>
                <a:gd name="connsiteY17" fmla="*/ 16579 h 662899"/>
                <a:gd name="connsiteX18" fmla="*/ 101 w 525396"/>
                <a:gd name="connsiteY18" fmla="*/ 636212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25396" h="662899">
                  <a:moveTo>
                    <a:pt x="0" y="636212"/>
                  </a:moveTo>
                  <a:cubicBezTo>
                    <a:pt x="0" y="645411"/>
                    <a:pt x="8299" y="653700"/>
                    <a:pt x="17508" y="653700"/>
                  </a:cubicBezTo>
                  <a:lnTo>
                    <a:pt x="49792" y="653700"/>
                  </a:lnTo>
                  <a:cubicBezTo>
                    <a:pt x="59912" y="653700"/>
                    <a:pt x="67300" y="645411"/>
                    <a:pt x="67300" y="636212"/>
                  </a:cubicBezTo>
                  <a:lnTo>
                    <a:pt x="67300" y="135360"/>
                  </a:lnTo>
                  <a:lnTo>
                    <a:pt x="68211" y="135360"/>
                  </a:lnTo>
                  <a:lnTo>
                    <a:pt x="491291" y="662900"/>
                  </a:lnTo>
                  <a:lnTo>
                    <a:pt x="507888" y="662900"/>
                  </a:lnTo>
                  <a:cubicBezTo>
                    <a:pt x="517097" y="662900"/>
                    <a:pt x="525396" y="655520"/>
                    <a:pt x="525396" y="646321"/>
                  </a:cubicBezTo>
                  <a:lnTo>
                    <a:pt x="525396" y="26688"/>
                  </a:lnTo>
                  <a:cubicBezTo>
                    <a:pt x="525396" y="17489"/>
                    <a:pt x="517097" y="9199"/>
                    <a:pt x="507888" y="9199"/>
                  </a:cubicBezTo>
                  <a:lnTo>
                    <a:pt x="475655" y="9199"/>
                  </a:lnTo>
                  <a:cubicBezTo>
                    <a:pt x="465484" y="9199"/>
                    <a:pt x="458147" y="17489"/>
                    <a:pt x="458147" y="26688"/>
                  </a:cubicBezTo>
                  <a:lnTo>
                    <a:pt x="458147" y="517431"/>
                  </a:lnTo>
                  <a:lnTo>
                    <a:pt x="456325" y="517431"/>
                  </a:lnTo>
                  <a:lnTo>
                    <a:pt x="40633" y="0"/>
                  </a:lnTo>
                  <a:lnTo>
                    <a:pt x="17610" y="0"/>
                  </a:lnTo>
                  <a:cubicBezTo>
                    <a:pt x="8400" y="0"/>
                    <a:pt x="101" y="7380"/>
                    <a:pt x="101" y="16579"/>
                  </a:cubicBezTo>
                  <a:lnTo>
                    <a:pt x="101" y="636212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Puolivapaa piirto 17">
              <a:extLst>
                <a:ext uri="{FF2B5EF4-FFF2-40B4-BE49-F238E27FC236}">
                  <a16:creationId xmlns:a16="http://schemas.microsoft.com/office/drawing/2014/main" id="{5AD3CDF3-4652-CA0A-13F6-5FCC8FDD4945}"/>
                </a:ext>
              </a:extLst>
            </p:cNvPr>
            <p:cNvSpPr/>
            <p:nvPr/>
          </p:nvSpPr>
          <p:spPr>
            <a:xfrm>
              <a:off x="5710141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5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1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0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3" y="601235"/>
                    <a:pt x="206975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Puolivapaa piirto 18">
              <a:extLst>
                <a:ext uri="{FF2B5EF4-FFF2-40B4-BE49-F238E27FC236}">
                  <a16:creationId xmlns:a16="http://schemas.microsoft.com/office/drawing/2014/main" id="{38EC5265-13C6-56C8-457F-C51053597AA2}"/>
                </a:ext>
              </a:extLst>
            </p:cNvPr>
            <p:cNvSpPr/>
            <p:nvPr/>
          </p:nvSpPr>
          <p:spPr>
            <a:xfrm>
              <a:off x="6232096" y="-1105372"/>
              <a:ext cx="404169" cy="662899"/>
            </a:xfrm>
            <a:custGeom>
              <a:avLst/>
              <a:gdLst>
                <a:gd name="connsiteX0" fmla="*/ 10591 w 404169"/>
                <a:gd name="connsiteY0" fmla="*/ 588346 h 662899"/>
                <a:gd name="connsiteX1" fmla="*/ 205053 w 404169"/>
                <a:gd name="connsiteY1" fmla="*/ 662900 h 662899"/>
                <a:gd name="connsiteX2" fmla="*/ 404170 w 404169"/>
                <a:gd name="connsiteY2" fmla="*/ 497162 h 662899"/>
                <a:gd name="connsiteX3" fmla="*/ 199537 w 404169"/>
                <a:gd name="connsiteY3" fmla="*/ 292758 h 662899"/>
                <a:gd name="connsiteX4" fmla="*/ 75108 w 404169"/>
                <a:gd name="connsiteY4" fmla="*/ 162958 h 662899"/>
                <a:gd name="connsiteX5" fmla="*/ 202320 w 404169"/>
                <a:gd name="connsiteY5" fmla="*/ 61665 h 662899"/>
                <a:gd name="connsiteX6" fmla="*/ 323055 w 404169"/>
                <a:gd name="connsiteY6" fmla="*/ 104022 h 662899"/>
                <a:gd name="connsiteX7" fmla="*/ 355339 w 404169"/>
                <a:gd name="connsiteY7" fmla="*/ 95733 h 662899"/>
                <a:gd name="connsiteX8" fmla="*/ 366421 w 404169"/>
                <a:gd name="connsiteY8" fmla="*/ 78244 h 662899"/>
                <a:gd name="connsiteX9" fmla="*/ 360905 w 404169"/>
                <a:gd name="connsiteY9" fmla="*/ 46956 h 662899"/>
                <a:gd name="connsiteX10" fmla="*/ 203282 w 404169"/>
                <a:gd name="connsiteY10" fmla="*/ 0 h 662899"/>
                <a:gd name="connsiteX11" fmla="*/ 6947 w 404169"/>
                <a:gd name="connsiteY11" fmla="*/ 163867 h 662899"/>
                <a:gd name="connsiteX12" fmla="*/ 169176 w 404169"/>
                <a:gd name="connsiteY12" fmla="*/ 354473 h 662899"/>
                <a:gd name="connsiteX13" fmla="*/ 330494 w 404169"/>
                <a:gd name="connsiteY13" fmla="*/ 499942 h 662899"/>
                <a:gd name="connsiteX14" fmla="*/ 206976 w 404169"/>
                <a:gd name="connsiteY14" fmla="*/ 601235 h 662899"/>
                <a:gd name="connsiteX15" fmla="*/ 51173 w 404169"/>
                <a:gd name="connsiteY15" fmla="*/ 531280 h 662899"/>
                <a:gd name="connsiteX16" fmla="*/ 18940 w 404169"/>
                <a:gd name="connsiteY16" fmla="*/ 539570 h 662899"/>
                <a:gd name="connsiteX17" fmla="*/ 5126 w 404169"/>
                <a:gd name="connsiteY17" fmla="*/ 557058 h 662899"/>
                <a:gd name="connsiteX18" fmla="*/ 10641 w 404169"/>
                <a:gd name="connsiteY18" fmla="*/ 588346 h 662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04169" h="662899">
                  <a:moveTo>
                    <a:pt x="10591" y="588346"/>
                  </a:moveTo>
                  <a:cubicBezTo>
                    <a:pt x="22583" y="599415"/>
                    <a:pt x="96310" y="662900"/>
                    <a:pt x="205053" y="662900"/>
                  </a:cubicBezTo>
                  <a:cubicBezTo>
                    <a:pt x="313795" y="662900"/>
                    <a:pt x="404170" y="592945"/>
                    <a:pt x="404170" y="497162"/>
                  </a:cubicBezTo>
                  <a:cubicBezTo>
                    <a:pt x="404170" y="390360"/>
                    <a:pt x="323966" y="343404"/>
                    <a:pt x="199537" y="292758"/>
                  </a:cubicBezTo>
                  <a:cubicBezTo>
                    <a:pt x="122117" y="260560"/>
                    <a:pt x="75108" y="224623"/>
                    <a:pt x="75108" y="162958"/>
                  </a:cubicBezTo>
                  <a:cubicBezTo>
                    <a:pt x="75108" y="124291"/>
                    <a:pt x="104609" y="61665"/>
                    <a:pt x="202320" y="61665"/>
                  </a:cubicBezTo>
                  <a:cubicBezTo>
                    <a:pt x="258538" y="61665"/>
                    <a:pt x="316629" y="100332"/>
                    <a:pt x="323055" y="104022"/>
                  </a:cubicBezTo>
                  <a:cubicBezTo>
                    <a:pt x="337831" y="112311"/>
                    <a:pt x="347040" y="108622"/>
                    <a:pt x="355339" y="95733"/>
                  </a:cubicBezTo>
                  <a:cubicBezTo>
                    <a:pt x="359033" y="90223"/>
                    <a:pt x="362727" y="83753"/>
                    <a:pt x="366421" y="78244"/>
                  </a:cubicBezTo>
                  <a:cubicBezTo>
                    <a:pt x="377503" y="60755"/>
                    <a:pt x="366421" y="49686"/>
                    <a:pt x="360905" y="46956"/>
                  </a:cubicBezTo>
                  <a:cubicBezTo>
                    <a:pt x="360905" y="46956"/>
                    <a:pt x="293605" y="0"/>
                    <a:pt x="203282" y="0"/>
                  </a:cubicBezTo>
                  <a:cubicBezTo>
                    <a:pt x="56739" y="0"/>
                    <a:pt x="6947" y="101292"/>
                    <a:pt x="6947" y="163867"/>
                  </a:cubicBezTo>
                  <a:cubicBezTo>
                    <a:pt x="6947" y="268850"/>
                    <a:pt x="67771" y="310246"/>
                    <a:pt x="169176" y="354473"/>
                  </a:cubicBezTo>
                  <a:cubicBezTo>
                    <a:pt x="275186" y="398650"/>
                    <a:pt x="330494" y="436407"/>
                    <a:pt x="330494" y="499942"/>
                  </a:cubicBezTo>
                  <a:cubicBezTo>
                    <a:pt x="330494" y="554278"/>
                    <a:pt x="281664" y="601235"/>
                    <a:pt x="206976" y="601235"/>
                  </a:cubicBezTo>
                  <a:cubicBezTo>
                    <a:pt x="124950" y="601235"/>
                    <a:pt x="57650" y="536790"/>
                    <a:pt x="51173" y="531280"/>
                  </a:cubicBezTo>
                  <a:cubicBezTo>
                    <a:pt x="38270" y="520211"/>
                    <a:pt x="28149" y="527590"/>
                    <a:pt x="18940" y="539570"/>
                  </a:cubicBezTo>
                  <a:cubicBezTo>
                    <a:pt x="14335" y="545079"/>
                    <a:pt x="9731" y="551549"/>
                    <a:pt x="5126" y="557058"/>
                  </a:cubicBezTo>
                  <a:cubicBezTo>
                    <a:pt x="-5956" y="574547"/>
                    <a:pt x="3304" y="581926"/>
                    <a:pt x="10641" y="588346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Puolivapaa piirto 19">
              <a:extLst>
                <a:ext uri="{FF2B5EF4-FFF2-40B4-BE49-F238E27FC236}">
                  <a16:creationId xmlns:a16="http://schemas.microsoft.com/office/drawing/2014/main" id="{A3D372FC-50D0-931E-3679-02FBBDD053A4}"/>
                </a:ext>
              </a:extLst>
            </p:cNvPr>
            <p:cNvSpPr/>
            <p:nvPr/>
          </p:nvSpPr>
          <p:spPr>
            <a:xfrm>
              <a:off x="6800670" y="-1096122"/>
              <a:ext cx="71904" cy="644501"/>
            </a:xfrm>
            <a:custGeom>
              <a:avLst/>
              <a:gdLst>
                <a:gd name="connsiteX0" fmla="*/ 54397 w 71904"/>
                <a:gd name="connsiteY0" fmla="*/ 0 h 644501"/>
                <a:gd name="connsiteX1" fmla="*/ 71905 w 71904"/>
                <a:gd name="connsiteY1" fmla="*/ 17489 h 644501"/>
                <a:gd name="connsiteX2" fmla="*/ 71905 w 71904"/>
                <a:gd name="connsiteY2" fmla="*/ 627013 h 644501"/>
                <a:gd name="connsiteX3" fmla="*/ 54397 w 71904"/>
                <a:gd name="connsiteY3" fmla="*/ 644501 h 644501"/>
                <a:gd name="connsiteX4" fmla="*/ 17508 w 71904"/>
                <a:gd name="connsiteY4" fmla="*/ 644501 h 644501"/>
                <a:gd name="connsiteX5" fmla="*/ 0 w 71904"/>
                <a:gd name="connsiteY5" fmla="*/ 627013 h 644501"/>
                <a:gd name="connsiteX6" fmla="*/ 0 w 71904"/>
                <a:gd name="connsiteY6" fmla="*/ 17489 h 644501"/>
                <a:gd name="connsiteX7" fmla="*/ 17508 w 71904"/>
                <a:gd name="connsiteY7" fmla="*/ 0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1904" h="644501">
                  <a:moveTo>
                    <a:pt x="54397" y="0"/>
                  </a:moveTo>
                  <a:cubicBezTo>
                    <a:pt x="64066" y="0"/>
                    <a:pt x="71905" y="7830"/>
                    <a:pt x="71905" y="17489"/>
                  </a:cubicBezTo>
                  <a:lnTo>
                    <a:pt x="71905" y="627013"/>
                  </a:lnTo>
                  <a:cubicBezTo>
                    <a:pt x="71905" y="636671"/>
                    <a:pt x="64066" y="644501"/>
                    <a:pt x="54397" y="644501"/>
                  </a:cubicBezTo>
                  <a:lnTo>
                    <a:pt x="17508" y="644501"/>
                  </a:lnTo>
                  <a:cubicBezTo>
                    <a:pt x="7838" y="644501"/>
                    <a:pt x="0" y="636671"/>
                    <a:pt x="0" y="627013"/>
                  </a:cubicBezTo>
                  <a:lnTo>
                    <a:pt x="0" y="17489"/>
                  </a:lnTo>
                  <a:cubicBezTo>
                    <a:pt x="0" y="7830"/>
                    <a:pt x="7838" y="0"/>
                    <a:pt x="17508" y="0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1" name="Puolivapaa piirto 20">
              <a:extLst>
                <a:ext uri="{FF2B5EF4-FFF2-40B4-BE49-F238E27FC236}">
                  <a16:creationId xmlns:a16="http://schemas.microsoft.com/office/drawing/2014/main" id="{5A7379EB-4187-65BF-2B0E-AE852E8BE26E}"/>
                </a:ext>
              </a:extLst>
            </p:cNvPr>
            <p:cNvSpPr/>
            <p:nvPr/>
          </p:nvSpPr>
          <p:spPr>
            <a:xfrm>
              <a:off x="7733105" y="-1096173"/>
              <a:ext cx="353957" cy="644501"/>
            </a:xfrm>
            <a:custGeom>
              <a:avLst/>
              <a:gdLst>
                <a:gd name="connsiteX0" fmla="*/ 0 w 353957"/>
                <a:gd name="connsiteY0" fmla="*/ 627013 h 644501"/>
                <a:gd name="connsiteX1" fmla="*/ 17508 w 353957"/>
                <a:gd name="connsiteY1" fmla="*/ 644501 h 644501"/>
                <a:gd name="connsiteX2" fmla="*/ 336450 w 353957"/>
                <a:gd name="connsiteY2" fmla="*/ 644501 h 644501"/>
                <a:gd name="connsiteX3" fmla="*/ 353958 w 353957"/>
                <a:gd name="connsiteY3" fmla="*/ 627013 h 644501"/>
                <a:gd name="connsiteX4" fmla="*/ 353958 w 353957"/>
                <a:gd name="connsiteY4" fmla="*/ 600325 h 644501"/>
                <a:gd name="connsiteX5" fmla="*/ 336450 w 353957"/>
                <a:gd name="connsiteY5" fmla="*/ 582836 h 644501"/>
                <a:gd name="connsiteX6" fmla="*/ 70994 w 353957"/>
                <a:gd name="connsiteY6" fmla="*/ 582836 h 644501"/>
                <a:gd name="connsiteX7" fmla="*/ 70994 w 353957"/>
                <a:gd name="connsiteY7" fmla="*/ 17489 h 644501"/>
                <a:gd name="connsiteX8" fmla="*/ 53486 w 353957"/>
                <a:gd name="connsiteY8" fmla="*/ 0 h 644501"/>
                <a:gd name="connsiteX9" fmla="*/ 17508 w 353957"/>
                <a:gd name="connsiteY9" fmla="*/ 0 h 644501"/>
                <a:gd name="connsiteX10" fmla="*/ 0 w 353957"/>
                <a:gd name="connsiteY10" fmla="*/ 17489 h 644501"/>
                <a:gd name="connsiteX11" fmla="*/ 0 w 353957"/>
                <a:gd name="connsiteY11" fmla="*/ 627013 h 644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53957" h="644501">
                  <a:moveTo>
                    <a:pt x="0" y="627013"/>
                  </a:moveTo>
                  <a:cubicBezTo>
                    <a:pt x="0" y="636212"/>
                    <a:pt x="7388" y="644501"/>
                    <a:pt x="17508" y="644501"/>
                  </a:cubicBezTo>
                  <a:lnTo>
                    <a:pt x="336450" y="644501"/>
                  </a:lnTo>
                  <a:cubicBezTo>
                    <a:pt x="346570" y="644501"/>
                    <a:pt x="353958" y="636212"/>
                    <a:pt x="353958" y="627013"/>
                  </a:cubicBezTo>
                  <a:lnTo>
                    <a:pt x="353958" y="600325"/>
                  </a:lnTo>
                  <a:cubicBezTo>
                    <a:pt x="353958" y="591126"/>
                    <a:pt x="346570" y="582836"/>
                    <a:pt x="336450" y="582836"/>
                  </a:cubicBezTo>
                  <a:lnTo>
                    <a:pt x="70994" y="582836"/>
                  </a:lnTo>
                  <a:lnTo>
                    <a:pt x="70994" y="17489"/>
                  </a:lnTo>
                  <a:cubicBezTo>
                    <a:pt x="70994" y="8289"/>
                    <a:pt x="62695" y="0"/>
                    <a:pt x="53486" y="0"/>
                  </a:cubicBezTo>
                  <a:lnTo>
                    <a:pt x="17508" y="0"/>
                  </a:lnTo>
                  <a:cubicBezTo>
                    <a:pt x="7388" y="0"/>
                    <a:pt x="0" y="8289"/>
                    <a:pt x="0" y="17489"/>
                  </a:cubicBezTo>
                  <a:lnTo>
                    <a:pt x="0" y="627013"/>
                  </a:ln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2" name="Puolivapaa piirto 21">
              <a:extLst>
                <a:ext uri="{FF2B5EF4-FFF2-40B4-BE49-F238E27FC236}">
                  <a16:creationId xmlns:a16="http://schemas.microsoft.com/office/drawing/2014/main" id="{88999005-627E-5CE6-20FB-2E5175E96535}"/>
                </a:ext>
              </a:extLst>
            </p:cNvPr>
            <p:cNvSpPr/>
            <p:nvPr/>
          </p:nvSpPr>
          <p:spPr>
            <a:xfrm>
              <a:off x="4280386" y="-1105322"/>
              <a:ext cx="602854" cy="653700"/>
            </a:xfrm>
            <a:custGeom>
              <a:avLst/>
              <a:gdLst>
                <a:gd name="connsiteX0" fmla="*/ 466670 w 602854"/>
                <a:gd name="connsiteY0" fmla="*/ 494989 h 653700"/>
                <a:gd name="connsiteX1" fmla="*/ 136191 w 602854"/>
                <a:gd name="connsiteY1" fmla="*/ 494989 h 653700"/>
                <a:gd name="connsiteX2" fmla="*/ 297661 w 602854"/>
                <a:gd name="connsiteY2" fmla="*/ 132529 h 653700"/>
                <a:gd name="connsiteX3" fmla="*/ 305049 w 602854"/>
                <a:gd name="connsiteY3" fmla="*/ 132529 h 653700"/>
                <a:gd name="connsiteX4" fmla="*/ 466670 w 602854"/>
                <a:gd name="connsiteY4" fmla="*/ 494989 h 653700"/>
                <a:gd name="connsiteX5" fmla="*/ 600966 w 602854"/>
                <a:gd name="connsiteY5" fmla="*/ 629742 h 653700"/>
                <a:gd name="connsiteX6" fmla="*/ 322607 w 602854"/>
                <a:gd name="connsiteY6" fmla="*/ 10109 h 653700"/>
                <a:gd name="connsiteX7" fmla="*/ 306921 w 602854"/>
                <a:gd name="connsiteY7" fmla="*/ 0 h 653700"/>
                <a:gd name="connsiteX8" fmla="*/ 297711 w 602854"/>
                <a:gd name="connsiteY8" fmla="*/ 0 h 653700"/>
                <a:gd name="connsiteX9" fmla="*/ 282025 w 602854"/>
                <a:gd name="connsiteY9" fmla="*/ 10109 h 653700"/>
                <a:gd name="connsiteX10" fmla="*/ 1844 w 602854"/>
                <a:gd name="connsiteY10" fmla="*/ 629742 h 653700"/>
                <a:gd name="connsiteX11" fmla="*/ 17480 w 602854"/>
                <a:gd name="connsiteY11" fmla="*/ 653700 h 653700"/>
                <a:gd name="connsiteX12" fmla="*/ 54368 w 602854"/>
                <a:gd name="connsiteY12" fmla="*/ 653700 h 653700"/>
                <a:gd name="connsiteX13" fmla="*/ 70055 w 602854"/>
                <a:gd name="connsiteY13" fmla="*/ 643541 h 653700"/>
                <a:gd name="connsiteX14" fmla="*/ 108765 w 602854"/>
                <a:gd name="connsiteY14" fmla="*/ 556704 h 653700"/>
                <a:gd name="connsiteX15" fmla="*/ 494147 w 602854"/>
                <a:gd name="connsiteY15" fmla="*/ 556704 h 653700"/>
                <a:gd name="connsiteX16" fmla="*/ 532756 w 602854"/>
                <a:gd name="connsiteY16" fmla="*/ 643541 h 653700"/>
                <a:gd name="connsiteX17" fmla="*/ 548442 w 602854"/>
                <a:gd name="connsiteY17" fmla="*/ 653700 h 653700"/>
                <a:gd name="connsiteX18" fmla="*/ 585330 w 602854"/>
                <a:gd name="connsiteY18" fmla="*/ 653700 h 653700"/>
                <a:gd name="connsiteX19" fmla="*/ 601017 w 602854"/>
                <a:gd name="connsiteY19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02854" h="65370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9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2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4147" y="556704"/>
                  </a:lnTo>
                  <a:cubicBezTo>
                    <a:pt x="517221" y="608564"/>
                    <a:pt x="532756" y="643541"/>
                    <a:pt x="532756" y="643541"/>
                  </a:cubicBezTo>
                  <a:cubicBezTo>
                    <a:pt x="534577" y="648141"/>
                    <a:pt x="540143" y="653700"/>
                    <a:pt x="548442" y="653700"/>
                  </a:cubicBezTo>
                  <a:lnTo>
                    <a:pt x="585330" y="653700"/>
                  </a:lnTo>
                  <a:cubicBezTo>
                    <a:pt x="599145" y="653700"/>
                    <a:pt x="606532" y="641721"/>
                    <a:pt x="601017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3" name="Puolivapaa piirto 22">
              <a:extLst>
                <a:ext uri="{FF2B5EF4-FFF2-40B4-BE49-F238E27FC236}">
                  <a16:creationId xmlns:a16="http://schemas.microsoft.com/office/drawing/2014/main" id="{2B80D93A-A728-B5AB-19CB-3C99B0D8D611}"/>
                </a:ext>
              </a:extLst>
            </p:cNvPr>
            <p:cNvSpPr/>
            <p:nvPr/>
          </p:nvSpPr>
          <p:spPr>
            <a:xfrm>
              <a:off x="7004774" y="-1105322"/>
              <a:ext cx="602904" cy="653750"/>
            </a:xfrm>
            <a:custGeom>
              <a:avLst/>
              <a:gdLst>
                <a:gd name="connsiteX0" fmla="*/ 466670 w 602904"/>
                <a:gd name="connsiteY0" fmla="*/ 494989 h 653750"/>
                <a:gd name="connsiteX1" fmla="*/ 136191 w 602904"/>
                <a:gd name="connsiteY1" fmla="*/ 494989 h 653750"/>
                <a:gd name="connsiteX2" fmla="*/ 297661 w 602904"/>
                <a:gd name="connsiteY2" fmla="*/ 132529 h 653750"/>
                <a:gd name="connsiteX3" fmla="*/ 305048 w 602904"/>
                <a:gd name="connsiteY3" fmla="*/ 132529 h 653750"/>
                <a:gd name="connsiteX4" fmla="*/ 466670 w 602904"/>
                <a:gd name="connsiteY4" fmla="*/ 494989 h 653750"/>
                <a:gd name="connsiteX5" fmla="*/ 600966 w 602904"/>
                <a:gd name="connsiteY5" fmla="*/ 629742 h 653750"/>
                <a:gd name="connsiteX6" fmla="*/ 322607 w 602904"/>
                <a:gd name="connsiteY6" fmla="*/ 10109 h 653750"/>
                <a:gd name="connsiteX7" fmla="*/ 306921 w 602904"/>
                <a:gd name="connsiteY7" fmla="*/ 0 h 653750"/>
                <a:gd name="connsiteX8" fmla="*/ 297711 w 602904"/>
                <a:gd name="connsiteY8" fmla="*/ 0 h 653750"/>
                <a:gd name="connsiteX9" fmla="*/ 282025 w 602904"/>
                <a:gd name="connsiteY9" fmla="*/ 10109 h 653750"/>
                <a:gd name="connsiteX10" fmla="*/ 1844 w 602904"/>
                <a:gd name="connsiteY10" fmla="*/ 629742 h 653750"/>
                <a:gd name="connsiteX11" fmla="*/ 17480 w 602904"/>
                <a:gd name="connsiteY11" fmla="*/ 653700 h 653750"/>
                <a:gd name="connsiteX12" fmla="*/ 54368 w 602904"/>
                <a:gd name="connsiteY12" fmla="*/ 653700 h 653750"/>
                <a:gd name="connsiteX13" fmla="*/ 70055 w 602904"/>
                <a:gd name="connsiteY13" fmla="*/ 643541 h 653750"/>
                <a:gd name="connsiteX14" fmla="*/ 108765 w 602904"/>
                <a:gd name="connsiteY14" fmla="*/ 556704 h 653750"/>
                <a:gd name="connsiteX15" fmla="*/ 491616 w 602904"/>
                <a:gd name="connsiteY15" fmla="*/ 556704 h 653750"/>
                <a:gd name="connsiteX16" fmla="*/ 494045 w 602904"/>
                <a:gd name="connsiteY16" fmla="*/ 556401 h 653750"/>
                <a:gd name="connsiteX17" fmla="*/ 532806 w 602904"/>
                <a:gd name="connsiteY17" fmla="*/ 643591 h 653750"/>
                <a:gd name="connsiteX18" fmla="*/ 548493 w 602904"/>
                <a:gd name="connsiteY18" fmla="*/ 653751 h 653750"/>
                <a:gd name="connsiteX19" fmla="*/ 585381 w 602904"/>
                <a:gd name="connsiteY19" fmla="*/ 653751 h 653750"/>
                <a:gd name="connsiteX20" fmla="*/ 601068 w 602904"/>
                <a:gd name="connsiteY20" fmla="*/ 629793 h 653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904" h="653750">
                  <a:moveTo>
                    <a:pt x="466670" y="494989"/>
                  </a:moveTo>
                  <a:lnTo>
                    <a:pt x="136191" y="494989"/>
                  </a:lnTo>
                  <a:lnTo>
                    <a:pt x="297661" y="132529"/>
                  </a:lnTo>
                  <a:lnTo>
                    <a:pt x="305048" y="132529"/>
                  </a:lnTo>
                  <a:cubicBezTo>
                    <a:pt x="332323" y="193133"/>
                    <a:pt x="409642" y="366857"/>
                    <a:pt x="466670" y="494989"/>
                  </a:cubicBezTo>
                  <a:moveTo>
                    <a:pt x="600966" y="629742"/>
                  </a:moveTo>
                  <a:lnTo>
                    <a:pt x="322607" y="10109"/>
                  </a:lnTo>
                  <a:cubicBezTo>
                    <a:pt x="319824" y="4600"/>
                    <a:pt x="315219" y="0"/>
                    <a:pt x="306921" y="0"/>
                  </a:cubicBezTo>
                  <a:lnTo>
                    <a:pt x="297711" y="0"/>
                  </a:lnTo>
                  <a:cubicBezTo>
                    <a:pt x="289413" y="0"/>
                    <a:pt x="284808" y="4600"/>
                    <a:pt x="282025" y="10109"/>
                  </a:cubicBezTo>
                  <a:lnTo>
                    <a:pt x="1844" y="629742"/>
                  </a:lnTo>
                  <a:cubicBezTo>
                    <a:pt x="-3672" y="641721"/>
                    <a:pt x="3666" y="653700"/>
                    <a:pt x="17480" y="653700"/>
                  </a:cubicBezTo>
                  <a:lnTo>
                    <a:pt x="54368" y="653700"/>
                  </a:lnTo>
                  <a:cubicBezTo>
                    <a:pt x="62667" y="653700"/>
                    <a:pt x="68183" y="648191"/>
                    <a:pt x="70055" y="643541"/>
                  </a:cubicBezTo>
                  <a:lnTo>
                    <a:pt x="108765" y="556704"/>
                  </a:lnTo>
                  <a:lnTo>
                    <a:pt x="491616" y="556704"/>
                  </a:lnTo>
                  <a:cubicBezTo>
                    <a:pt x="492477" y="556704"/>
                    <a:pt x="493185" y="556452"/>
                    <a:pt x="494045" y="556401"/>
                  </a:cubicBezTo>
                  <a:cubicBezTo>
                    <a:pt x="517221" y="608463"/>
                    <a:pt x="532806" y="643591"/>
                    <a:pt x="532806" y="643591"/>
                  </a:cubicBezTo>
                  <a:cubicBezTo>
                    <a:pt x="534628" y="648191"/>
                    <a:pt x="540194" y="653751"/>
                    <a:pt x="548493" y="653751"/>
                  </a:cubicBezTo>
                  <a:lnTo>
                    <a:pt x="585381" y="653751"/>
                  </a:lnTo>
                  <a:cubicBezTo>
                    <a:pt x="599195" y="653751"/>
                    <a:pt x="606583" y="641772"/>
                    <a:pt x="601068" y="629793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4" name="Puolivapaa piirto 23">
              <a:extLst>
                <a:ext uri="{FF2B5EF4-FFF2-40B4-BE49-F238E27FC236}">
                  <a16:creationId xmlns:a16="http://schemas.microsoft.com/office/drawing/2014/main" id="{2315A048-F150-6D8F-D4EE-4F548ED0F029}"/>
                </a:ext>
              </a:extLst>
            </p:cNvPr>
            <p:cNvSpPr/>
            <p:nvPr/>
          </p:nvSpPr>
          <p:spPr>
            <a:xfrm>
              <a:off x="8139724" y="-1105322"/>
              <a:ext cx="602898" cy="653700"/>
            </a:xfrm>
            <a:custGeom>
              <a:avLst/>
              <a:gdLst>
                <a:gd name="connsiteX0" fmla="*/ 466714 w 602898"/>
                <a:gd name="connsiteY0" fmla="*/ 494989 h 653700"/>
                <a:gd name="connsiteX1" fmla="*/ 136235 w 602898"/>
                <a:gd name="connsiteY1" fmla="*/ 494989 h 653700"/>
                <a:gd name="connsiteX2" fmla="*/ 297704 w 602898"/>
                <a:gd name="connsiteY2" fmla="*/ 132529 h 653700"/>
                <a:gd name="connsiteX3" fmla="*/ 305093 w 602898"/>
                <a:gd name="connsiteY3" fmla="*/ 132529 h 653700"/>
                <a:gd name="connsiteX4" fmla="*/ 466714 w 602898"/>
                <a:gd name="connsiteY4" fmla="*/ 494989 h 653700"/>
                <a:gd name="connsiteX5" fmla="*/ 601010 w 602898"/>
                <a:gd name="connsiteY5" fmla="*/ 629742 h 653700"/>
                <a:gd name="connsiteX6" fmla="*/ 322651 w 602898"/>
                <a:gd name="connsiteY6" fmla="*/ 10109 h 653700"/>
                <a:gd name="connsiteX7" fmla="*/ 306965 w 602898"/>
                <a:gd name="connsiteY7" fmla="*/ 0 h 653700"/>
                <a:gd name="connsiteX8" fmla="*/ 297755 w 602898"/>
                <a:gd name="connsiteY8" fmla="*/ 0 h 653700"/>
                <a:gd name="connsiteX9" fmla="*/ 282069 w 602898"/>
                <a:gd name="connsiteY9" fmla="*/ 10109 h 653700"/>
                <a:gd name="connsiteX10" fmla="*/ 1837 w 602898"/>
                <a:gd name="connsiteY10" fmla="*/ 629742 h 653700"/>
                <a:gd name="connsiteX11" fmla="*/ 17523 w 602898"/>
                <a:gd name="connsiteY11" fmla="*/ 653700 h 653700"/>
                <a:gd name="connsiteX12" fmla="*/ 54412 w 602898"/>
                <a:gd name="connsiteY12" fmla="*/ 653700 h 653700"/>
                <a:gd name="connsiteX13" fmla="*/ 70099 w 602898"/>
                <a:gd name="connsiteY13" fmla="*/ 643541 h 653700"/>
                <a:gd name="connsiteX14" fmla="*/ 108809 w 602898"/>
                <a:gd name="connsiteY14" fmla="*/ 556704 h 653700"/>
                <a:gd name="connsiteX15" fmla="*/ 471824 w 602898"/>
                <a:gd name="connsiteY15" fmla="*/ 556704 h 653700"/>
                <a:gd name="connsiteX16" fmla="*/ 491762 w 602898"/>
                <a:gd name="connsiteY16" fmla="*/ 551245 h 653700"/>
                <a:gd name="connsiteX17" fmla="*/ 532800 w 602898"/>
                <a:gd name="connsiteY17" fmla="*/ 643541 h 653700"/>
                <a:gd name="connsiteX18" fmla="*/ 548486 w 602898"/>
                <a:gd name="connsiteY18" fmla="*/ 653700 h 653700"/>
                <a:gd name="connsiteX19" fmla="*/ 585375 w 602898"/>
                <a:gd name="connsiteY19" fmla="*/ 653700 h 653700"/>
                <a:gd name="connsiteX20" fmla="*/ 601061 w 602898"/>
                <a:gd name="connsiteY20" fmla="*/ 629742 h 653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602898" h="653700">
                  <a:moveTo>
                    <a:pt x="466714" y="494989"/>
                  </a:moveTo>
                  <a:lnTo>
                    <a:pt x="136235" y="494989"/>
                  </a:lnTo>
                  <a:lnTo>
                    <a:pt x="297704" y="132529"/>
                  </a:lnTo>
                  <a:lnTo>
                    <a:pt x="305093" y="132529"/>
                  </a:lnTo>
                  <a:cubicBezTo>
                    <a:pt x="332367" y="193133"/>
                    <a:pt x="409686" y="366857"/>
                    <a:pt x="466714" y="494989"/>
                  </a:cubicBezTo>
                  <a:moveTo>
                    <a:pt x="601010" y="629742"/>
                  </a:moveTo>
                  <a:lnTo>
                    <a:pt x="322651" y="10109"/>
                  </a:lnTo>
                  <a:cubicBezTo>
                    <a:pt x="319868" y="4600"/>
                    <a:pt x="315264" y="0"/>
                    <a:pt x="306965" y="0"/>
                  </a:cubicBezTo>
                  <a:lnTo>
                    <a:pt x="297755" y="0"/>
                  </a:lnTo>
                  <a:cubicBezTo>
                    <a:pt x="289456" y="0"/>
                    <a:pt x="284852" y="4600"/>
                    <a:pt x="282069" y="10109"/>
                  </a:cubicBezTo>
                  <a:lnTo>
                    <a:pt x="1837" y="629742"/>
                  </a:lnTo>
                  <a:cubicBezTo>
                    <a:pt x="-3678" y="641721"/>
                    <a:pt x="3709" y="653700"/>
                    <a:pt x="17523" y="653700"/>
                  </a:cubicBezTo>
                  <a:lnTo>
                    <a:pt x="54412" y="653700"/>
                  </a:lnTo>
                  <a:cubicBezTo>
                    <a:pt x="62711" y="653700"/>
                    <a:pt x="68226" y="648191"/>
                    <a:pt x="70099" y="643541"/>
                  </a:cubicBezTo>
                  <a:lnTo>
                    <a:pt x="108809" y="556704"/>
                  </a:lnTo>
                  <a:lnTo>
                    <a:pt x="471824" y="556704"/>
                  </a:lnTo>
                  <a:cubicBezTo>
                    <a:pt x="479921" y="556704"/>
                    <a:pt x="486853" y="554531"/>
                    <a:pt x="491762" y="551245"/>
                  </a:cubicBezTo>
                  <a:cubicBezTo>
                    <a:pt x="516151" y="606138"/>
                    <a:pt x="532800" y="643541"/>
                    <a:pt x="532800" y="643541"/>
                  </a:cubicBezTo>
                  <a:cubicBezTo>
                    <a:pt x="534621" y="648141"/>
                    <a:pt x="540187" y="653700"/>
                    <a:pt x="548486" y="653700"/>
                  </a:cubicBezTo>
                  <a:lnTo>
                    <a:pt x="585375" y="653700"/>
                  </a:lnTo>
                  <a:cubicBezTo>
                    <a:pt x="599189" y="653700"/>
                    <a:pt x="606576" y="641721"/>
                    <a:pt x="601061" y="629742"/>
                  </a:cubicBezTo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5" name="Puolivapaa piirto 24">
              <a:extLst>
                <a:ext uri="{FF2B5EF4-FFF2-40B4-BE49-F238E27FC236}">
                  <a16:creationId xmlns:a16="http://schemas.microsoft.com/office/drawing/2014/main" id="{026256AA-4A02-242C-03C1-786379A1C97B}"/>
                </a:ext>
              </a:extLst>
            </p:cNvPr>
            <p:cNvSpPr/>
            <p:nvPr/>
          </p:nvSpPr>
          <p:spPr>
            <a:xfrm>
              <a:off x="970156" y="-1529396"/>
              <a:ext cx="1512683" cy="1510996"/>
            </a:xfrm>
            <a:custGeom>
              <a:avLst/>
              <a:gdLst>
                <a:gd name="connsiteX0" fmla="*/ 756342 w 1512683"/>
                <a:gd name="connsiteY0" fmla="*/ 1510997 h 1510996"/>
                <a:gd name="connsiteX1" fmla="*/ 0 w 1512683"/>
                <a:gd name="connsiteY1" fmla="*/ 755498 h 1510996"/>
                <a:gd name="connsiteX2" fmla="*/ 756342 w 1512683"/>
                <a:gd name="connsiteY2" fmla="*/ 0 h 1510996"/>
                <a:gd name="connsiteX3" fmla="*/ 1512683 w 1512683"/>
                <a:gd name="connsiteY3" fmla="*/ 755498 h 1510996"/>
                <a:gd name="connsiteX4" fmla="*/ 756342 w 1512683"/>
                <a:gd name="connsiteY4" fmla="*/ 1510997 h 1510996"/>
                <a:gd name="connsiteX5" fmla="*/ 756342 w 1512683"/>
                <a:gd name="connsiteY5" fmla="*/ 61564 h 1510996"/>
                <a:gd name="connsiteX6" fmla="*/ 61633 w 1512683"/>
                <a:gd name="connsiteY6" fmla="*/ 755498 h 1510996"/>
                <a:gd name="connsiteX7" fmla="*/ 756291 w 1512683"/>
                <a:gd name="connsiteY7" fmla="*/ 1449382 h 1510996"/>
                <a:gd name="connsiteX8" fmla="*/ 1451000 w 1512683"/>
                <a:gd name="connsiteY8" fmla="*/ 755498 h 1510996"/>
                <a:gd name="connsiteX9" fmla="*/ 756342 w 1512683"/>
                <a:gd name="connsiteY9" fmla="*/ 61564 h 15109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512683" h="1510996">
                  <a:moveTo>
                    <a:pt x="756342" y="1510997"/>
                  </a:moveTo>
                  <a:cubicBezTo>
                    <a:pt x="339284" y="1510997"/>
                    <a:pt x="0" y="1172092"/>
                    <a:pt x="0" y="755498"/>
                  </a:cubicBezTo>
                  <a:cubicBezTo>
                    <a:pt x="0" y="338905"/>
                    <a:pt x="339284" y="0"/>
                    <a:pt x="756342" y="0"/>
                  </a:cubicBezTo>
                  <a:cubicBezTo>
                    <a:pt x="1173400" y="0"/>
                    <a:pt x="1512683" y="338905"/>
                    <a:pt x="1512683" y="755498"/>
                  </a:cubicBezTo>
                  <a:cubicBezTo>
                    <a:pt x="1512683" y="1172092"/>
                    <a:pt x="1173400" y="1510997"/>
                    <a:pt x="756342" y="1510997"/>
                  </a:cubicBezTo>
                  <a:close/>
                  <a:moveTo>
                    <a:pt x="756342" y="61564"/>
                  </a:moveTo>
                  <a:cubicBezTo>
                    <a:pt x="373288" y="61564"/>
                    <a:pt x="61633" y="372872"/>
                    <a:pt x="61633" y="755498"/>
                  </a:cubicBezTo>
                  <a:cubicBezTo>
                    <a:pt x="61633" y="1138125"/>
                    <a:pt x="373288" y="1449382"/>
                    <a:pt x="756291" y="1449382"/>
                  </a:cubicBezTo>
                  <a:cubicBezTo>
                    <a:pt x="1139294" y="1449382"/>
                    <a:pt x="1451000" y="1138075"/>
                    <a:pt x="1451000" y="755498"/>
                  </a:cubicBezTo>
                  <a:cubicBezTo>
                    <a:pt x="1451000" y="372922"/>
                    <a:pt x="1139395" y="61564"/>
                    <a:pt x="756342" y="61564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6" name="Puolivapaa piirto 25">
              <a:extLst>
                <a:ext uri="{FF2B5EF4-FFF2-40B4-BE49-F238E27FC236}">
                  <a16:creationId xmlns:a16="http://schemas.microsoft.com/office/drawing/2014/main" id="{3A88123A-ECC5-D415-A4B5-A6FAE9537103}"/>
                </a:ext>
              </a:extLst>
            </p:cNvPr>
            <p:cNvSpPr/>
            <p:nvPr/>
          </p:nvSpPr>
          <p:spPr>
            <a:xfrm>
              <a:off x="1621411" y="-1093191"/>
              <a:ext cx="615219" cy="666387"/>
            </a:xfrm>
            <a:custGeom>
              <a:avLst/>
              <a:gdLst>
                <a:gd name="connsiteX0" fmla="*/ 593239 w 615219"/>
                <a:gd name="connsiteY0" fmla="*/ 666387 h 666387"/>
                <a:gd name="connsiteX1" fmla="*/ 556148 w 615219"/>
                <a:gd name="connsiteY1" fmla="*/ 666387 h 666387"/>
                <a:gd name="connsiteX2" fmla="*/ 536413 w 615219"/>
                <a:gd name="connsiteY2" fmla="*/ 653549 h 666387"/>
                <a:gd name="connsiteX3" fmla="*/ 308504 w 615219"/>
                <a:gd name="connsiteY3" fmla="*/ 141981 h 666387"/>
                <a:gd name="connsiteX4" fmla="*/ 306632 w 615219"/>
                <a:gd name="connsiteY4" fmla="*/ 141981 h 666387"/>
                <a:gd name="connsiteX5" fmla="*/ 78621 w 615219"/>
                <a:gd name="connsiteY5" fmla="*/ 653700 h 666387"/>
                <a:gd name="connsiteX6" fmla="*/ 58988 w 615219"/>
                <a:gd name="connsiteY6" fmla="*/ 666387 h 666387"/>
                <a:gd name="connsiteX7" fmla="*/ 21897 w 615219"/>
                <a:gd name="connsiteY7" fmla="*/ 666387 h 666387"/>
                <a:gd name="connsiteX8" fmla="*/ 3124 w 615219"/>
                <a:gd name="connsiteY8" fmla="*/ 656885 h 666387"/>
                <a:gd name="connsiteX9" fmla="*/ 2263 w 615219"/>
                <a:gd name="connsiteY9" fmla="*/ 636262 h 666387"/>
                <a:gd name="connsiteX10" fmla="*/ 284266 w 615219"/>
                <a:gd name="connsiteY10" fmla="*/ 12687 h 666387"/>
                <a:gd name="connsiteX11" fmla="*/ 303899 w 615219"/>
                <a:gd name="connsiteY11" fmla="*/ 0 h 666387"/>
                <a:gd name="connsiteX12" fmla="*/ 313159 w 615219"/>
                <a:gd name="connsiteY12" fmla="*/ 0 h 666387"/>
                <a:gd name="connsiteX13" fmla="*/ 332742 w 615219"/>
                <a:gd name="connsiteY13" fmla="*/ 12535 h 666387"/>
                <a:gd name="connsiteX14" fmla="*/ 612974 w 615219"/>
                <a:gd name="connsiteY14" fmla="*/ 636262 h 666387"/>
                <a:gd name="connsiteX15" fmla="*/ 612113 w 615219"/>
                <a:gd name="connsiteY15" fmla="*/ 656834 h 666387"/>
                <a:gd name="connsiteX16" fmla="*/ 593340 w 615219"/>
                <a:gd name="connsiteY16" fmla="*/ 666337 h 6663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15219" h="666387">
                  <a:moveTo>
                    <a:pt x="593239" y="666387"/>
                  </a:moveTo>
                  <a:lnTo>
                    <a:pt x="556148" y="666387"/>
                  </a:lnTo>
                  <a:cubicBezTo>
                    <a:pt x="546078" y="666387"/>
                    <a:pt x="538994" y="659918"/>
                    <a:pt x="536413" y="653549"/>
                  </a:cubicBezTo>
                  <a:cubicBezTo>
                    <a:pt x="534642" y="649606"/>
                    <a:pt x="355260" y="246003"/>
                    <a:pt x="308504" y="141981"/>
                  </a:cubicBezTo>
                  <a:lnTo>
                    <a:pt x="306632" y="141981"/>
                  </a:lnTo>
                  <a:lnTo>
                    <a:pt x="78621" y="653700"/>
                  </a:lnTo>
                  <a:cubicBezTo>
                    <a:pt x="76142" y="659918"/>
                    <a:pt x="69007" y="666387"/>
                    <a:pt x="58988" y="666387"/>
                  </a:cubicBezTo>
                  <a:lnTo>
                    <a:pt x="21897" y="666387"/>
                  </a:lnTo>
                  <a:cubicBezTo>
                    <a:pt x="13851" y="666387"/>
                    <a:pt x="6969" y="662900"/>
                    <a:pt x="3124" y="656885"/>
                  </a:cubicBezTo>
                  <a:cubicBezTo>
                    <a:pt x="-722" y="650920"/>
                    <a:pt x="-1026" y="643389"/>
                    <a:pt x="2263" y="636262"/>
                  </a:cubicBezTo>
                  <a:lnTo>
                    <a:pt x="284266" y="12687"/>
                  </a:lnTo>
                  <a:cubicBezTo>
                    <a:pt x="288415" y="4347"/>
                    <a:pt x="295196" y="0"/>
                    <a:pt x="303899" y="0"/>
                  </a:cubicBezTo>
                  <a:lnTo>
                    <a:pt x="313159" y="0"/>
                  </a:lnTo>
                  <a:cubicBezTo>
                    <a:pt x="319231" y="0"/>
                    <a:pt x="327530" y="2173"/>
                    <a:pt x="332742" y="12535"/>
                  </a:cubicBezTo>
                  <a:lnTo>
                    <a:pt x="612974" y="636262"/>
                  </a:lnTo>
                  <a:cubicBezTo>
                    <a:pt x="616263" y="643339"/>
                    <a:pt x="615908" y="650870"/>
                    <a:pt x="612113" y="656834"/>
                  </a:cubicBezTo>
                  <a:cubicBezTo>
                    <a:pt x="608268" y="662849"/>
                    <a:pt x="601386" y="666337"/>
                    <a:pt x="593340" y="666337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7" name="Puolivapaa piirto 26">
              <a:extLst>
                <a:ext uri="{FF2B5EF4-FFF2-40B4-BE49-F238E27FC236}">
                  <a16:creationId xmlns:a16="http://schemas.microsoft.com/office/drawing/2014/main" id="{D5FE9E5C-AC09-893E-38FA-97575297A4ED}"/>
                </a:ext>
              </a:extLst>
            </p:cNvPr>
            <p:cNvSpPr/>
            <p:nvPr/>
          </p:nvSpPr>
          <p:spPr>
            <a:xfrm>
              <a:off x="1298762" y="-1083891"/>
              <a:ext cx="409214" cy="657188"/>
            </a:xfrm>
            <a:custGeom>
              <a:avLst/>
              <a:gdLst>
                <a:gd name="connsiteX0" fmla="*/ 58040 w 409214"/>
                <a:gd name="connsiteY0" fmla="*/ 657087 h 657188"/>
                <a:gd name="connsiteX1" fmla="*/ 21860 w 409214"/>
                <a:gd name="connsiteY1" fmla="*/ 657087 h 657188"/>
                <a:gd name="connsiteX2" fmla="*/ 0 w 409214"/>
                <a:gd name="connsiteY2" fmla="*/ 635252 h 657188"/>
                <a:gd name="connsiteX3" fmla="*/ 0 w 409214"/>
                <a:gd name="connsiteY3" fmla="*/ 21886 h 657188"/>
                <a:gd name="connsiteX4" fmla="*/ 21860 w 409214"/>
                <a:gd name="connsiteY4" fmla="*/ 0 h 657188"/>
                <a:gd name="connsiteX5" fmla="*/ 387355 w 409214"/>
                <a:gd name="connsiteY5" fmla="*/ 0 h 657188"/>
                <a:gd name="connsiteX6" fmla="*/ 409215 w 409214"/>
                <a:gd name="connsiteY6" fmla="*/ 21886 h 657188"/>
                <a:gd name="connsiteX7" fmla="*/ 409215 w 409214"/>
                <a:gd name="connsiteY7" fmla="*/ 48776 h 657188"/>
                <a:gd name="connsiteX8" fmla="*/ 387355 w 409214"/>
                <a:gd name="connsiteY8" fmla="*/ 70662 h 657188"/>
                <a:gd name="connsiteX9" fmla="*/ 79950 w 409214"/>
                <a:gd name="connsiteY9" fmla="*/ 70662 h 657188"/>
                <a:gd name="connsiteX10" fmla="*/ 79950 w 409214"/>
                <a:gd name="connsiteY10" fmla="*/ 316008 h 657188"/>
                <a:gd name="connsiteX11" fmla="*/ 341915 w 409214"/>
                <a:gd name="connsiteY11" fmla="*/ 316008 h 657188"/>
                <a:gd name="connsiteX12" fmla="*/ 363825 w 409214"/>
                <a:gd name="connsiteY12" fmla="*/ 337894 h 657188"/>
                <a:gd name="connsiteX13" fmla="*/ 363825 w 409214"/>
                <a:gd name="connsiteY13" fmla="*/ 364784 h 657188"/>
                <a:gd name="connsiteX14" fmla="*/ 341915 w 409214"/>
                <a:gd name="connsiteY14" fmla="*/ 386670 h 657188"/>
                <a:gd name="connsiteX15" fmla="*/ 79950 w 409214"/>
                <a:gd name="connsiteY15" fmla="*/ 386670 h 657188"/>
                <a:gd name="connsiteX16" fmla="*/ 79950 w 409214"/>
                <a:gd name="connsiteY16" fmla="*/ 635353 h 657188"/>
                <a:gd name="connsiteX17" fmla="*/ 58091 w 409214"/>
                <a:gd name="connsiteY17" fmla="*/ 657188 h 65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09214" h="657188">
                  <a:moveTo>
                    <a:pt x="58040" y="657087"/>
                  </a:moveTo>
                  <a:lnTo>
                    <a:pt x="21860" y="657087"/>
                  </a:lnTo>
                  <a:cubicBezTo>
                    <a:pt x="9817" y="657087"/>
                    <a:pt x="0" y="647281"/>
                    <a:pt x="0" y="635252"/>
                  </a:cubicBezTo>
                  <a:lnTo>
                    <a:pt x="0" y="21886"/>
                  </a:lnTo>
                  <a:cubicBezTo>
                    <a:pt x="0" y="9856"/>
                    <a:pt x="9817" y="0"/>
                    <a:pt x="21860" y="0"/>
                  </a:cubicBezTo>
                  <a:lnTo>
                    <a:pt x="387355" y="0"/>
                  </a:lnTo>
                  <a:cubicBezTo>
                    <a:pt x="399398" y="0"/>
                    <a:pt x="409215" y="9806"/>
                    <a:pt x="409215" y="21886"/>
                  </a:cubicBezTo>
                  <a:lnTo>
                    <a:pt x="409215" y="48776"/>
                  </a:lnTo>
                  <a:cubicBezTo>
                    <a:pt x="409215" y="60806"/>
                    <a:pt x="399398" y="70662"/>
                    <a:pt x="387355" y="70662"/>
                  </a:cubicBezTo>
                  <a:lnTo>
                    <a:pt x="79950" y="70662"/>
                  </a:lnTo>
                  <a:lnTo>
                    <a:pt x="79950" y="316008"/>
                  </a:lnTo>
                  <a:lnTo>
                    <a:pt x="341915" y="316008"/>
                  </a:lnTo>
                  <a:cubicBezTo>
                    <a:pt x="353553" y="316008"/>
                    <a:pt x="363825" y="326218"/>
                    <a:pt x="363825" y="337894"/>
                  </a:cubicBezTo>
                  <a:lnTo>
                    <a:pt x="363825" y="364784"/>
                  </a:lnTo>
                  <a:cubicBezTo>
                    <a:pt x="363825" y="376410"/>
                    <a:pt x="353604" y="386670"/>
                    <a:pt x="341915" y="386670"/>
                  </a:cubicBezTo>
                  <a:lnTo>
                    <a:pt x="79950" y="386670"/>
                  </a:lnTo>
                  <a:lnTo>
                    <a:pt x="79950" y="635353"/>
                  </a:lnTo>
                  <a:cubicBezTo>
                    <a:pt x="79950" y="646978"/>
                    <a:pt x="69729" y="657188"/>
                    <a:pt x="58091" y="657188"/>
                  </a:cubicBezTo>
                  <a:close/>
                </a:path>
              </a:pathLst>
            </a:custGeom>
            <a:grpFill/>
            <a:ln w="506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2B037820-F0F6-D2F8-23DF-67BE0B31CF62}"/>
              </a:ext>
            </a:extLst>
          </p:cNvPr>
          <p:cNvSpPr txBox="1"/>
          <p:nvPr userDrawn="1"/>
        </p:nvSpPr>
        <p:spPr>
          <a:xfrm>
            <a:off x="1126273" y="5863760"/>
            <a:ext cx="1595309" cy="646331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fi-FI" sz="1200">
                <a:solidFill>
                  <a:schemeClr val="bg1"/>
                </a:solidFill>
              </a:rPr>
              <a:t>Finanssiala ry</a:t>
            </a:r>
          </a:p>
          <a:p>
            <a:r>
              <a:rPr lang="fi-FI" sz="1200">
                <a:solidFill>
                  <a:schemeClr val="bg1"/>
                </a:solidFill>
              </a:rPr>
              <a:t>Itämerenkatu 11-13</a:t>
            </a:r>
          </a:p>
          <a:p>
            <a:r>
              <a:rPr lang="fi-FI" sz="1200">
                <a:solidFill>
                  <a:schemeClr val="bg1"/>
                </a:solidFill>
              </a:rPr>
              <a:t>00180 Helsinki</a:t>
            </a:r>
          </a:p>
        </p:txBody>
      </p:sp>
      <p:sp>
        <p:nvSpPr>
          <p:cNvPr id="7" name="Tekstiruutu 6">
            <a:extLst>
              <a:ext uri="{FF2B5EF4-FFF2-40B4-BE49-F238E27FC236}">
                <a16:creationId xmlns:a16="http://schemas.microsoft.com/office/drawing/2014/main" id="{3699A1C7-59ED-C0E4-932A-9A8CD49B7445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EBFE95A7-594D-AF63-C1F5-22FB2AF8213F}"/>
              </a:ext>
            </a:extLst>
          </p:cNvPr>
          <p:cNvSpPr txBox="1"/>
          <p:nvPr userDrawn="1"/>
        </p:nvSpPr>
        <p:spPr>
          <a:xfrm>
            <a:off x="5527575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415030473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kuv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Kuva 28" descr="Kuva, joka sisältää kohteen piha-, pilvi, puu, taivas&#10;&#10;Tekoälyn generoima sisältö voi olla virheellistä.">
            <a:extLst>
              <a:ext uri="{FF2B5EF4-FFF2-40B4-BE49-F238E27FC236}">
                <a16:creationId xmlns:a16="http://schemas.microsoft.com/office/drawing/2014/main" id="{FF588944-6E0A-6C2A-E2CB-921157FBFA8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4000" y="-13500"/>
            <a:ext cx="12240000" cy="6885000"/>
          </a:xfrm>
          <a:prstGeom prst="rect">
            <a:avLst/>
          </a:prstGeom>
        </p:spPr>
      </p:pic>
      <p:sp>
        <p:nvSpPr>
          <p:cNvPr id="2" name="Tekstiruutu 1">
            <a:extLst>
              <a:ext uri="{FF2B5EF4-FFF2-40B4-BE49-F238E27FC236}">
                <a16:creationId xmlns:a16="http://schemas.microsoft.com/office/drawing/2014/main" id="{0410D0A2-3E35-AA8A-33F4-F766A3829125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41" name="Tekstiruutu 40">
            <a:extLst>
              <a:ext uri="{FF2B5EF4-FFF2-40B4-BE49-F238E27FC236}">
                <a16:creationId xmlns:a16="http://schemas.microsoft.com/office/drawing/2014/main" id="{36F56FBB-1BFA-2CCE-18EC-35E1C56E08ED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3" name="Tekstiruutu 42">
            <a:extLst>
              <a:ext uri="{FF2B5EF4-FFF2-40B4-BE49-F238E27FC236}">
                <a16:creationId xmlns:a16="http://schemas.microsoft.com/office/drawing/2014/main" id="{117A013E-3CA8-0A5F-4D64-F1B064B7B76C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44" name="Tekstiruutu 43">
            <a:extLst>
              <a:ext uri="{FF2B5EF4-FFF2-40B4-BE49-F238E27FC236}">
                <a16:creationId xmlns:a16="http://schemas.microsoft.com/office/drawing/2014/main" id="{0075E92B-BC73-2BBC-1925-393930461EEF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279420792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valkoine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rgbClr val="E5007D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solidFill>
              <a:srgbClr val="E5007D"/>
            </a:solidFill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1DD98A40-4692-648A-6066-5F4DC4F95BF2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tx2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FD7E005D-82BF-57BC-DD98-ABA9D716ADCF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tx2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tx2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tx2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tx2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tx2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AC410827-C0DE-EE19-4280-77BD949D3C09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tx2"/>
                </a:solidFill>
              </a:rPr>
              <a:t>finanssiala.fi</a:t>
            </a:r>
            <a:endParaRPr lang="fi-FI" sz="1200">
              <a:solidFill>
                <a:schemeClr val="tx2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62A78C64-9F5A-3086-D065-41E15B83E395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tx2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83002464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opetus EN magenta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Kuva 5">
            <a:extLst>
              <a:ext uri="{FF2B5EF4-FFF2-40B4-BE49-F238E27FC236}">
                <a16:creationId xmlns:a16="http://schemas.microsoft.com/office/drawing/2014/main" id="{D3355E18-41E5-8BD1-2556-A02CA723A2A4}"/>
              </a:ext>
            </a:extLst>
          </p:cNvPr>
          <p:cNvGrpSpPr/>
          <p:nvPr/>
        </p:nvGrpSpPr>
        <p:grpSpPr>
          <a:xfrm>
            <a:off x="3239285" y="2462867"/>
            <a:ext cx="5713430" cy="1932266"/>
            <a:chOff x="1892300" y="2006600"/>
            <a:chExt cx="7774776" cy="2629407"/>
          </a:xfrm>
          <a:solidFill>
            <a:schemeClr val="bg1"/>
          </a:solidFill>
        </p:grpSpPr>
        <p:sp>
          <p:nvSpPr>
            <p:cNvPr id="8" name="Puolivapaa piirto 7">
              <a:extLst>
                <a:ext uri="{FF2B5EF4-FFF2-40B4-BE49-F238E27FC236}">
                  <a16:creationId xmlns:a16="http://schemas.microsoft.com/office/drawing/2014/main" id="{2FB064A0-CB90-8E03-F2B7-686F803699CC}"/>
                </a:ext>
              </a:extLst>
            </p:cNvPr>
            <p:cNvSpPr/>
            <p:nvPr/>
          </p:nvSpPr>
          <p:spPr>
            <a:xfrm>
              <a:off x="1892300" y="2006600"/>
              <a:ext cx="2631349" cy="2629407"/>
            </a:xfrm>
            <a:custGeom>
              <a:avLst/>
              <a:gdLst>
                <a:gd name="connsiteX0" fmla="*/ 1315675 w 2631349"/>
                <a:gd name="connsiteY0" fmla="*/ 2629407 h 2629407"/>
                <a:gd name="connsiteX1" fmla="*/ 0 w 2631349"/>
                <a:gd name="connsiteY1" fmla="*/ 1314704 h 2629407"/>
                <a:gd name="connsiteX2" fmla="*/ 1315675 w 2631349"/>
                <a:gd name="connsiteY2" fmla="*/ 0 h 2629407"/>
                <a:gd name="connsiteX3" fmla="*/ 2631349 w 2631349"/>
                <a:gd name="connsiteY3" fmla="*/ 1314704 h 2629407"/>
                <a:gd name="connsiteX4" fmla="*/ 1315675 w 2631349"/>
                <a:gd name="connsiteY4" fmla="*/ 2629407 h 2629407"/>
                <a:gd name="connsiteX5" fmla="*/ 1315675 w 2631349"/>
                <a:gd name="connsiteY5" fmla="*/ 2629407 h 2629407"/>
                <a:gd name="connsiteX6" fmla="*/ 1315675 w 2631349"/>
                <a:gd name="connsiteY6" fmla="*/ 107132 h 2629407"/>
                <a:gd name="connsiteX7" fmla="*/ 107212 w 2631349"/>
                <a:gd name="connsiteY7" fmla="*/ 1314704 h 2629407"/>
                <a:gd name="connsiteX8" fmla="*/ 1315587 w 2631349"/>
                <a:gd name="connsiteY8" fmla="*/ 2522187 h 2629407"/>
                <a:gd name="connsiteX9" fmla="*/ 2524050 w 2631349"/>
                <a:gd name="connsiteY9" fmla="*/ 1314704 h 2629407"/>
                <a:gd name="connsiteX10" fmla="*/ 1315675 w 2631349"/>
                <a:gd name="connsiteY10" fmla="*/ 107132 h 2629407"/>
                <a:gd name="connsiteX11" fmla="*/ 1315675 w 2631349"/>
                <a:gd name="connsiteY11" fmla="*/ 107132 h 26294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631349" h="2629407">
                  <a:moveTo>
                    <a:pt x="1315675" y="2629407"/>
                  </a:moveTo>
                  <a:cubicBezTo>
                    <a:pt x="590192" y="2629407"/>
                    <a:pt x="0" y="2039651"/>
                    <a:pt x="0" y="1314704"/>
                  </a:cubicBezTo>
                  <a:cubicBezTo>
                    <a:pt x="0" y="589756"/>
                    <a:pt x="590192" y="0"/>
                    <a:pt x="1315675" y="0"/>
                  </a:cubicBezTo>
                  <a:cubicBezTo>
                    <a:pt x="2041157" y="0"/>
                    <a:pt x="2631349" y="589756"/>
                    <a:pt x="2631349" y="1314704"/>
                  </a:cubicBezTo>
                  <a:cubicBezTo>
                    <a:pt x="2631349" y="2039651"/>
                    <a:pt x="2041157" y="2629407"/>
                    <a:pt x="1315675" y="2629407"/>
                  </a:cubicBezTo>
                  <a:lnTo>
                    <a:pt x="1315675" y="2629407"/>
                  </a:lnTo>
                  <a:close/>
                  <a:moveTo>
                    <a:pt x="1315675" y="107132"/>
                  </a:moveTo>
                  <a:cubicBezTo>
                    <a:pt x="649343" y="107132"/>
                    <a:pt x="107212" y="648864"/>
                    <a:pt x="107212" y="1314704"/>
                  </a:cubicBezTo>
                  <a:cubicBezTo>
                    <a:pt x="107212" y="1980543"/>
                    <a:pt x="649255" y="2522187"/>
                    <a:pt x="1315587" y="2522187"/>
                  </a:cubicBezTo>
                  <a:cubicBezTo>
                    <a:pt x="1981918" y="2522187"/>
                    <a:pt x="2524050" y="1980543"/>
                    <a:pt x="2524050" y="1314704"/>
                  </a:cubicBezTo>
                  <a:cubicBezTo>
                    <a:pt x="2524050" y="648864"/>
                    <a:pt x="1982006" y="107132"/>
                    <a:pt x="1315675" y="107132"/>
                  </a:cubicBezTo>
                  <a:lnTo>
                    <a:pt x="1315675" y="10713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9" name="Puolivapaa piirto 8">
              <a:extLst>
                <a:ext uri="{FF2B5EF4-FFF2-40B4-BE49-F238E27FC236}">
                  <a16:creationId xmlns:a16="http://schemas.microsoft.com/office/drawing/2014/main" id="{77BB2316-3EDB-091A-B373-D2B72E1C7A07}"/>
                </a:ext>
              </a:extLst>
            </p:cNvPr>
            <p:cNvSpPr/>
            <p:nvPr/>
          </p:nvSpPr>
          <p:spPr>
            <a:xfrm>
              <a:off x="3025087" y="2765762"/>
              <a:ext cx="1070131" cy="1159546"/>
            </a:xfrm>
            <a:custGeom>
              <a:avLst/>
              <a:gdLst>
                <a:gd name="connsiteX0" fmla="*/ 1032042 w 1070131"/>
                <a:gd name="connsiteY0" fmla="*/ 1159546 h 1159546"/>
                <a:gd name="connsiteX1" fmla="*/ 967521 w 1070131"/>
                <a:gd name="connsiteY1" fmla="*/ 1159546 h 1159546"/>
                <a:gd name="connsiteX2" fmla="*/ 933192 w 1070131"/>
                <a:gd name="connsiteY2" fmla="*/ 1137205 h 1159546"/>
                <a:gd name="connsiteX3" fmla="*/ 536738 w 1070131"/>
                <a:gd name="connsiteY3" fmla="*/ 246985 h 1159546"/>
                <a:gd name="connsiteX4" fmla="*/ 533393 w 1070131"/>
                <a:gd name="connsiteY4" fmla="*/ 246985 h 1159546"/>
                <a:gd name="connsiteX5" fmla="*/ 136763 w 1070131"/>
                <a:gd name="connsiteY5" fmla="*/ 1137469 h 1159546"/>
                <a:gd name="connsiteX6" fmla="*/ 102610 w 1070131"/>
                <a:gd name="connsiteY6" fmla="*/ 1159546 h 1159546"/>
                <a:gd name="connsiteX7" fmla="*/ 38090 w 1070131"/>
                <a:gd name="connsiteY7" fmla="*/ 1159546 h 1159546"/>
                <a:gd name="connsiteX8" fmla="*/ 5433 w 1070131"/>
                <a:gd name="connsiteY8" fmla="*/ 1143010 h 1159546"/>
                <a:gd name="connsiteX9" fmla="*/ 3937 w 1070131"/>
                <a:gd name="connsiteY9" fmla="*/ 1107123 h 1159546"/>
                <a:gd name="connsiteX10" fmla="*/ 494487 w 1070131"/>
                <a:gd name="connsiteY10" fmla="*/ 22077 h 1159546"/>
                <a:gd name="connsiteX11" fmla="*/ 528640 w 1070131"/>
                <a:gd name="connsiteY11" fmla="*/ 0 h 1159546"/>
                <a:gd name="connsiteX12" fmla="*/ 544748 w 1070131"/>
                <a:gd name="connsiteY12" fmla="*/ 0 h 1159546"/>
                <a:gd name="connsiteX13" fmla="*/ 578813 w 1070131"/>
                <a:gd name="connsiteY13" fmla="*/ 21814 h 1159546"/>
                <a:gd name="connsiteX14" fmla="*/ 1066194 w 1070131"/>
                <a:gd name="connsiteY14" fmla="*/ 1107212 h 1159546"/>
                <a:gd name="connsiteX15" fmla="*/ 1064698 w 1070131"/>
                <a:gd name="connsiteY15" fmla="*/ 1143010 h 1159546"/>
                <a:gd name="connsiteX16" fmla="*/ 1032042 w 1070131"/>
                <a:gd name="connsiteY16" fmla="*/ 1159546 h 1159546"/>
                <a:gd name="connsiteX17" fmla="*/ 1032042 w 1070131"/>
                <a:gd name="connsiteY17" fmla="*/ 1159546 h 11595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070131" h="1159546">
                  <a:moveTo>
                    <a:pt x="1032042" y="1159546"/>
                  </a:moveTo>
                  <a:lnTo>
                    <a:pt x="967521" y="1159546"/>
                  </a:lnTo>
                  <a:cubicBezTo>
                    <a:pt x="950004" y="1159546"/>
                    <a:pt x="937681" y="1148288"/>
                    <a:pt x="933192" y="1137205"/>
                  </a:cubicBezTo>
                  <a:cubicBezTo>
                    <a:pt x="930111" y="1130344"/>
                    <a:pt x="618071" y="427914"/>
                    <a:pt x="536738" y="246985"/>
                  </a:cubicBezTo>
                  <a:lnTo>
                    <a:pt x="533393" y="246985"/>
                  </a:lnTo>
                  <a:lnTo>
                    <a:pt x="136763" y="1137469"/>
                  </a:lnTo>
                  <a:cubicBezTo>
                    <a:pt x="132362" y="1148288"/>
                    <a:pt x="120039" y="1159546"/>
                    <a:pt x="102610" y="1159546"/>
                  </a:cubicBezTo>
                  <a:lnTo>
                    <a:pt x="38090" y="1159546"/>
                  </a:lnTo>
                  <a:cubicBezTo>
                    <a:pt x="24006" y="1159546"/>
                    <a:pt x="12123" y="1153477"/>
                    <a:pt x="5433" y="1143010"/>
                  </a:cubicBezTo>
                  <a:cubicBezTo>
                    <a:pt x="-1256" y="1132631"/>
                    <a:pt x="-1784" y="1119526"/>
                    <a:pt x="3937" y="1107123"/>
                  </a:cubicBezTo>
                  <a:lnTo>
                    <a:pt x="494487" y="22077"/>
                  </a:lnTo>
                  <a:cubicBezTo>
                    <a:pt x="501793" y="7564"/>
                    <a:pt x="513500" y="0"/>
                    <a:pt x="528640" y="0"/>
                  </a:cubicBezTo>
                  <a:lnTo>
                    <a:pt x="544748" y="0"/>
                  </a:lnTo>
                  <a:cubicBezTo>
                    <a:pt x="555311" y="0"/>
                    <a:pt x="569747" y="3782"/>
                    <a:pt x="578813" y="21814"/>
                  </a:cubicBezTo>
                  <a:lnTo>
                    <a:pt x="1066194" y="1107212"/>
                  </a:lnTo>
                  <a:cubicBezTo>
                    <a:pt x="1071916" y="1119614"/>
                    <a:pt x="1071388" y="1132631"/>
                    <a:pt x="1064698" y="1143010"/>
                  </a:cubicBezTo>
                  <a:cubicBezTo>
                    <a:pt x="1058008" y="1153477"/>
                    <a:pt x="1046037" y="1159546"/>
                    <a:pt x="1032042" y="1159546"/>
                  </a:cubicBezTo>
                  <a:lnTo>
                    <a:pt x="1032042" y="115954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0" name="Puolivapaa piirto 9">
              <a:extLst>
                <a:ext uri="{FF2B5EF4-FFF2-40B4-BE49-F238E27FC236}">
                  <a16:creationId xmlns:a16="http://schemas.microsoft.com/office/drawing/2014/main" id="{8B752B85-ED12-0776-8777-1AF5C6C368B0}"/>
                </a:ext>
              </a:extLst>
            </p:cNvPr>
            <p:cNvSpPr/>
            <p:nvPr/>
          </p:nvSpPr>
          <p:spPr>
            <a:xfrm>
              <a:off x="2463919" y="2781859"/>
              <a:ext cx="711839" cy="1143450"/>
            </a:xfrm>
            <a:custGeom>
              <a:avLst/>
              <a:gdLst>
                <a:gd name="connsiteX0" fmla="*/ 100962 w 711839"/>
                <a:gd name="connsiteY0" fmla="*/ 1143450 h 1143450"/>
                <a:gd name="connsiteX1" fmla="*/ 38026 w 711839"/>
                <a:gd name="connsiteY1" fmla="*/ 1143450 h 1143450"/>
                <a:gd name="connsiteX2" fmla="*/ 0 w 711839"/>
                <a:gd name="connsiteY2" fmla="*/ 1105452 h 1143450"/>
                <a:gd name="connsiteX3" fmla="*/ 0 w 711839"/>
                <a:gd name="connsiteY3" fmla="*/ 37998 h 1143450"/>
                <a:gd name="connsiteX4" fmla="*/ 38026 w 711839"/>
                <a:gd name="connsiteY4" fmla="*/ 0 h 1143450"/>
                <a:gd name="connsiteX5" fmla="*/ 673813 w 711839"/>
                <a:gd name="connsiteY5" fmla="*/ 0 h 1143450"/>
                <a:gd name="connsiteX6" fmla="*/ 711839 w 711839"/>
                <a:gd name="connsiteY6" fmla="*/ 37998 h 1143450"/>
                <a:gd name="connsiteX7" fmla="*/ 711839 w 711839"/>
                <a:gd name="connsiteY7" fmla="*/ 84791 h 1143450"/>
                <a:gd name="connsiteX8" fmla="*/ 673813 w 711839"/>
                <a:gd name="connsiteY8" fmla="*/ 122877 h 1143450"/>
                <a:gd name="connsiteX9" fmla="*/ 139076 w 711839"/>
                <a:gd name="connsiteY9" fmla="*/ 122877 h 1143450"/>
                <a:gd name="connsiteX10" fmla="*/ 139076 w 711839"/>
                <a:gd name="connsiteY10" fmla="*/ 549824 h 1143450"/>
                <a:gd name="connsiteX11" fmla="*/ 594769 w 711839"/>
                <a:gd name="connsiteY11" fmla="*/ 549824 h 1143450"/>
                <a:gd name="connsiteX12" fmla="*/ 632883 w 711839"/>
                <a:gd name="connsiteY12" fmla="*/ 587909 h 1143450"/>
                <a:gd name="connsiteX13" fmla="*/ 632883 w 711839"/>
                <a:gd name="connsiteY13" fmla="*/ 634703 h 1143450"/>
                <a:gd name="connsiteX14" fmla="*/ 594769 w 711839"/>
                <a:gd name="connsiteY14" fmla="*/ 672700 h 1143450"/>
                <a:gd name="connsiteX15" fmla="*/ 139076 w 711839"/>
                <a:gd name="connsiteY15" fmla="*/ 672700 h 1143450"/>
                <a:gd name="connsiteX16" fmla="*/ 139076 w 711839"/>
                <a:gd name="connsiteY16" fmla="*/ 1105452 h 1143450"/>
                <a:gd name="connsiteX17" fmla="*/ 101050 w 711839"/>
                <a:gd name="connsiteY17" fmla="*/ 1143450 h 1143450"/>
                <a:gd name="connsiteX18" fmla="*/ 101050 w 711839"/>
                <a:gd name="connsiteY18" fmla="*/ 1143450 h 11434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11839" h="1143450">
                  <a:moveTo>
                    <a:pt x="100962" y="1143450"/>
                  </a:moveTo>
                  <a:lnTo>
                    <a:pt x="38026" y="1143450"/>
                  </a:lnTo>
                  <a:cubicBezTo>
                    <a:pt x="17076" y="1143450"/>
                    <a:pt x="0" y="1126386"/>
                    <a:pt x="0" y="1105452"/>
                  </a:cubicBezTo>
                  <a:lnTo>
                    <a:pt x="0" y="37998"/>
                  </a:lnTo>
                  <a:cubicBezTo>
                    <a:pt x="0" y="17064"/>
                    <a:pt x="17076" y="0"/>
                    <a:pt x="38026" y="0"/>
                  </a:cubicBezTo>
                  <a:lnTo>
                    <a:pt x="673813" y="0"/>
                  </a:lnTo>
                  <a:cubicBezTo>
                    <a:pt x="694851" y="0"/>
                    <a:pt x="711839" y="17064"/>
                    <a:pt x="711839" y="37998"/>
                  </a:cubicBezTo>
                  <a:lnTo>
                    <a:pt x="711839" y="84791"/>
                  </a:lnTo>
                  <a:cubicBezTo>
                    <a:pt x="711839" y="105813"/>
                    <a:pt x="694763" y="122877"/>
                    <a:pt x="673813" y="122877"/>
                  </a:cubicBezTo>
                  <a:lnTo>
                    <a:pt x="139076" y="122877"/>
                  </a:lnTo>
                  <a:lnTo>
                    <a:pt x="139076" y="549824"/>
                  </a:lnTo>
                  <a:lnTo>
                    <a:pt x="594769" y="549824"/>
                  </a:lnTo>
                  <a:cubicBezTo>
                    <a:pt x="615102" y="549824"/>
                    <a:pt x="632883" y="567591"/>
                    <a:pt x="632883" y="587909"/>
                  </a:cubicBezTo>
                  <a:lnTo>
                    <a:pt x="632883" y="634703"/>
                  </a:lnTo>
                  <a:cubicBezTo>
                    <a:pt x="632883" y="654933"/>
                    <a:pt x="615102" y="672700"/>
                    <a:pt x="594769" y="672700"/>
                  </a:cubicBezTo>
                  <a:lnTo>
                    <a:pt x="139076" y="672700"/>
                  </a:lnTo>
                  <a:lnTo>
                    <a:pt x="139076" y="1105452"/>
                  </a:lnTo>
                  <a:cubicBezTo>
                    <a:pt x="139076" y="1125683"/>
                    <a:pt x="121295" y="1143450"/>
                    <a:pt x="101050" y="1143450"/>
                  </a:cubicBezTo>
                  <a:lnTo>
                    <a:pt x="101050" y="114345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1" name="Puolivapaa piirto 10">
              <a:extLst>
                <a:ext uri="{FF2B5EF4-FFF2-40B4-BE49-F238E27FC236}">
                  <a16:creationId xmlns:a16="http://schemas.microsoft.com/office/drawing/2014/main" id="{9B2DE221-A453-E231-83FC-D6F6DCDC0A73}"/>
                </a:ext>
              </a:extLst>
            </p:cNvPr>
            <p:cNvSpPr/>
            <p:nvPr/>
          </p:nvSpPr>
          <p:spPr>
            <a:xfrm>
              <a:off x="6707310" y="2421232"/>
              <a:ext cx="718009" cy="789948"/>
            </a:xfrm>
            <a:custGeom>
              <a:avLst/>
              <a:gdLst>
                <a:gd name="connsiteX0" fmla="*/ 555955 w 718009"/>
                <a:gd name="connsiteY0" fmla="*/ 598200 h 789948"/>
                <a:gd name="connsiteX1" fmla="*/ 162318 w 718009"/>
                <a:gd name="connsiteY1" fmla="*/ 598200 h 789948"/>
                <a:gd name="connsiteX2" fmla="*/ 354648 w 718009"/>
                <a:gd name="connsiteY2" fmla="*/ 160259 h 789948"/>
                <a:gd name="connsiteX3" fmla="*/ 363450 w 718009"/>
                <a:gd name="connsiteY3" fmla="*/ 160259 h 789948"/>
                <a:gd name="connsiteX4" fmla="*/ 555955 w 718009"/>
                <a:gd name="connsiteY4" fmla="*/ 598200 h 789948"/>
                <a:gd name="connsiteX5" fmla="*/ 715892 w 718009"/>
                <a:gd name="connsiteY5" fmla="*/ 761010 h 789948"/>
                <a:gd name="connsiteX6" fmla="*/ 384311 w 718009"/>
                <a:gd name="connsiteY6" fmla="*/ 12226 h 789948"/>
                <a:gd name="connsiteX7" fmla="*/ 365650 w 718009"/>
                <a:gd name="connsiteY7" fmla="*/ 0 h 789948"/>
                <a:gd name="connsiteX8" fmla="*/ 354648 w 718009"/>
                <a:gd name="connsiteY8" fmla="*/ 0 h 789948"/>
                <a:gd name="connsiteX9" fmla="*/ 335987 w 718009"/>
                <a:gd name="connsiteY9" fmla="*/ 12226 h 789948"/>
                <a:gd name="connsiteX10" fmla="*/ 2205 w 718009"/>
                <a:gd name="connsiteY10" fmla="*/ 761010 h 789948"/>
                <a:gd name="connsiteX11" fmla="*/ 20866 w 718009"/>
                <a:gd name="connsiteY11" fmla="*/ 789948 h 789948"/>
                <a:gd name="connsiteX12" fmla="*/ 64789 w 718009"/>
                <a:gd name="connsiteY12" fmla="*/ 789948 h 789948"/>
                <a:gd name="connsiteX13" fmla="*/ 83450 w 718009"/>
                <a:gd name="connsiteY13" fmla="*/ 777722 h 789948"/>
                <a:gd name="connsiteX14" fmla="*/ 129486 w 718009"/>
                <a:gd name="connsiteY14" fmla="*/ 672788 h 789948"/>
                <a:gd name="connsiteX15" fmla="*/ 588524 w 718009"/>
                <a:gd name="connsiteY15" fmla="*/ 672788 h 789948"/>
                <a:gd name="connsiteX16" fmla="*/ 634560 w 718009"/>
                <a:gd name="connsiteY16" fmla="*/ 777722 h 789948"/>
                <a:gd name="connsiteX17" fmla="*/ 653220 w 718009"/>
                <a:gd name="connsiteY17" fmla="*/ 789948 h 789948"/>
                <a:gd name="connsiteX18" fmla="*/ 697144 w 718009"/>
                <a:gd name="connsiteY18" fmla="*/ 789948 h 789948"/>
                <a:gd name="connsiteX19" fmla="*/ 715805 w 718009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09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486" y="672788"/>
                  </a:lnTo>
                  <a:lnTo>
                    <a:pt x="588524" y="672788"/>
                  </a:lnTo>
                  <a:cubicBezTo>
                    <a:pt x="615987" y="735502"/>
                    <a:pt x="634560" y="777722"/>
                    <a:pt x="634560" y="777722"/>
                  </a:cubicBezTo>
                  <a:cubicBezTo>
                    <a:pt x="636760" y="783263"/>
                    <a:pt x="643362" y="789948"/>
                    <a:pt x="653220" y="789948"/>
                  </a:cubicBezTo>
                  <a:lnTo>
                    <a:pt x="697144" y="789948"/>
                  </a:lnTo>
                  <a:cubicBezTo>
                    <a:pt x="713604" y="789948"/>
                    <a:pt x="722407" y="775523"/>
                    <a:pt x="715805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2" name="Puolivapaa piirto 11">
              <a:extLst>
                <a:ext uri="{FF2B5EF4-FFF2-40B4-BE49-F238E27FC236}">
                  <a16:creationId xmlns:a16="http://schemas.microsoft.com/office/drawing/2014/main" id="{C8B6FDEE-ACA9-9EBD-F789-AFC4A289EC01}"/>
                </a:ext>
              </a:extLst>
            </p:cNvPr>
            <p:cNvSpPr/>
            <p:nvPr/>
          </p:nvSpPr>
          <p:spPr>
            <a:xfrm>
              <a:off x="4955136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2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8" name="Puolivapaa piirto 27">
              <a:extLst>
                <a:ext uri="{FF2B5EF4-FFF2-40B4-BE49-F238E27FC236}">
                  <a16:creationId xmlns:a16="http://schemas.microsoft.com/office/drawing/2014/main" id="{2378900B-1AD6-2267-A841-8F80BFB2143A}"/>
                </a:ext>
              </a:extLst>
            </p:cNvPr>
            <p:cNvSpPr/>
            <p:nvPr/>
          </p:nvSpPr>
          <p:spPr>
            <a:xfrm>
              <a:off x="5619267" y="2432403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0" name="Puolivapaa piirto 29">
              <a:extLst>
                <a:ext uri="{FF2B5EF4-FFF2-40B4-BE49-F238E27FC236}">
                  <a16:creationId xmlns:a16="http://schemas.microsoft.com/office/drawing/2014/main" id="{D3A6ADD1-4115-8255-E469-976BEB790526}"/>
                </a:ext>
              </a:extLst>
            </p:cNvPr>
            <p:cNvSpPr/>
            <p:nvPr/>
          </p:nvSpPr>
          <p:spPr>
            <a:xfrm>
              <a:off x="5943014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4 h 797424"/>
                <a:gd name="connsiteX7" fmla="*/ 610789 w 631826"/>
                <a:gd name="connsiteY7" fmla="*/ 797424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4"/>
                  </a:lnTo>
                  <a:lnTo>
                    <a:pt x="610789" y="797424"/>
                  </a:lnTo>
                  <a:cubicBezTo>
                    <a:pt x="621880" y="797424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1" name="Puolivapaa piirto 30">
              <a:extLst>
                <a:ext uri="{FF2B5EF4-FFF2-40B4-BE49-F238E27FC236}">
                  <a16:creationId xmlns:a16="http://schemas.microsoft.com/office/drawing/2014/main" id="{6093BF63-3C25-65B2-1D2E-CD4F8A9C8CD7}"/>
                </a:ext>
              </a:extLst>
            </p:cNvPr>
            <p:cNvSpPr/>
            <p:nvPr/>
          </p:nvSpPr>
          <p:spPr>
            <a:xfrm>
              <a:off x="7557965" y="2421320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6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9 w 631826"/>
                <a:gd name="connsiteY6" fmla="*/ 797424 h 797424"/>
                <a:gd name="connsiteX7" fmla="*/ 610789 w 631826"/>
                <a:gd name="connsiteY7" fmla="*/ 797424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3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6" y="786342"/>
                  </a:lnTo>
                  <a:cubicBezTo>
                    <a:pt x="72003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9" y="797424"/>
                  </a:lnTo>
                  <a:lnTo>
                    <a:pt x="610789" y="797424"/>
                  </a:lnTo>
                  <a:cubicBezTo>
                    <a:pt x="621880" y="797424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3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2" name="Puolivapaa piirto 31">
              <a:extLst>
                <a:ext uri="{FF2B5EF4-FFF2-40B4-BE49-F238E27FC236}">
                  <a16:creationId xmlns:a16="http://schemas.microsoft.com/office/drawing/2014/main" id="{F723C850-89F2-E9F9-7D54-64B7C37239F9}"/>
                </a:ext>
              </a:extLst>
            </p:cNvPr>
            <p:cNvSpPr/>
            <p:nvPr/>
          </p:nvSpPr>
          <p:spPr>
            <a:xfrm>
              <a:off x="8348145" y="2421144"/>
              <a:ext cx="676340" cy="797600"/>
            </a:xfrm>
            <a:custGeom>
              <a:avLst/>
              <a:gdLst>
                <a:gd name="connsiteX0" fmla="*/ 0 w 676340"/>
                <a:gd name="connsiteY0" fmla="*/ 399944 h 797600"/>
                <a:gd name="connsiteX1" fmla="*/ 400151 w 676340"/>
                <a:gd name="connsiteY1" fmla="*/ 797600 h 797600"/>
                <a:gd name="connsiteX2" fmla="*/ 669500 w 676340"/>
                <a:gd name="connsiteY2" fmla="*/ 690116 h 797600"/>
                <a:gd name="connsiteX3" fmla="*/ 670645 w 676340"/>
                <a:gd name="connsiteY3" fmla="*/ 660210 h 797600"/>
                <a:gd name="connsiteX4" fmla="*/ 637372 w 676340"/>
                <a:gd name="connsiteY4" fmla="*/ 630305 h 797600"/>
                <a:gd name="connsiteX5" fmla="*/ 610789 w 676340"/>
                <a:gd name="connsiteY5" fmla="*/ 633647 h 797600"/>
                <a:gd name="connsiteX6" fmla="*/ 399095 w 676340"/>
                <a:gd name="connsiteY6" fmla="*/ 716679 h 797600"/>
                <a:gd name="connsiteX7" fmla="*/ 89871 w 676340"/>
                <a:gd name="connsiteY7" fmla="*/ 398800 h 797600"/>
                <a:gd name="connsiteX8" fmla="*/ 399095 w 676340"/>
                <a:gd name="connsiteY8" fmla="*/ 79778 h 797600"/>
                <a:gd name="connsiteX9" fmla="*/ 610789 w 676340"/>
                <a:gd name="connsiteY9" fmla="*/ 162810 h 797600"/>
                <a:gd name="connsiteX10" fmla="*/ 639573 w 676340"/>
                <a:gd name="connsiteY10" fmla="*/ 163953 h 797600"/>
                <a:gd name="connsiteX11" fmla="*/ 669500 w 676340"/>
                <a:gd name="connsiteY11" fmla="*/ 134048 h 797600"/>
                <a:gd name="connsiteX12" fmla="*/ 668444 w 676340"/>
                <a:gd name="connsiteY12" fmla="*/ 102998 h 797600"/>
                <a:gd name="connsiteX13" fmla="*/ 400239 w 676340"/>
                <a:gd name="connsiteY13" fmla="*/ 0 h 797600"/>
                <a:gd name="connsiteX14" fmla="*/ 88 w 676340"/>
                <a:gd name="connsiteY14" fmla="*/ 399856 h 797600"/>
                <a:gd name="connsiteX15" fmla="*/ 88 w 676340"/>
                <a:gd name="connsiteY15" fmla="*/ 399856 h 797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676340" h="797600">
                  <a:moveTo>
                    <a:pt x="0" y="399944"/>
                  </a:moveTo>
                  <a:cubicBezTo>
                    <a:pt x="0" y="621509"/>
                    <a:pt x="178422" y="797600"/>
                    <a:pt x="400151" y="797600"/>
                  </a:cubicBezTo>
                  <a:cubicBezTo>
                    <a:pt x="498824" y="797600"/>
                    <a:pt x="594153" y="763297"/>
                    <a:pt x="669500" y="690116"/>
                  </a:cubicBezTo>
                  <a:cubicBezTo>
                    <a:pt x="677246" y="682376"/>
                    <a:pt x="679447" y="666895"/>
                    <a:pt x="670645" y="660210"/>
                  </a:cubicBezTo>
                  <a:lnTo>
                    <a:pt x="637372" y="630305"/>
                  </a:lnTo>
                  <a:cubicBezTo>
                    <a:pt x="630683" y="625907"/>
                    <a:pt x="621880" y="624764"/>
                    <a:pt x="610789" y="633647"/>
                  </a:cubicBezTo>
                  <a:cubicBezTo>
                    <a:pt x="552078" y="677978"/>
                    <a:pt x="495567" y="716679"/>
                    <a:pt x="399095" y="716679"/>
                  </a:cubicBezTo>
                  <a:cubicBezTo>
                    <a:pt x="223930" y="716679"/>
                    <a:pt x="89871" y="569350"/>
                    <a:pt x="89871" y="398800"/>
                  </a:cubicBezTo>
                  <a:cubicBezTo>
                    <a:pt x="89871" y="228250"/>
                    <a:pt x="223930" y="79778"/>
                    <a:pt x="399095" y="79778"/>
                  </a:cubicBezTo>
                  <a:cubicBezTo>
                    <a:pt x="474442" y="79778"/>
                    <a:pt x="553135" y="113026"/>
                    <a:pt x="610789" y="162810"/>
                  </a:cubicBezTo>
                  <a:cubicBezTo>
                    <a:pt x="621880" y="173892"/>
                    <a:pt x="630771" y="174948"/>
                    <a:pt x="639573" y="163953"/>
                  </a:cubicBezTo>
                  <a:lnTo>
                    <a:pt x="669500" y="134048"/>
                  </a:lnTo>
                  <a:cubicBezTo>
                    <a:pt x="678391" y="125164"/>
                    <a:pt x="677246" y="111882"/>
                    <a:pt x="668444" y="102998"/>
                  </a:cubicBezTo>
                  <a:cubicBezTo>
                    <a:pt x="593097" y="38789"/>
                    <a:pt x="512116" y="0"/>
                    <a:pt x="400239" y="0"/>
                  </a:cubicBezTo>
                  <a:cubicBezTo>
                    <a:pt x="178598" y="0"/>
                    <a:pt x="88" y="178290"/>
                    <a:pt x="88" y="399856"/>
                  </a:cubicBezTo>
                  <a:lnTo>
                    <a:pt x="88" y="399856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3" name="Puolivapaa piirto 32">
              <a:extLst>
                <a:ext uri="{FF2B5EF4-FFF2-40B4-BE49-F238E27FC236}">
                  <a16:creationId xmlns:a16="http://schemas.microsoft.com/office/drawing/2014/main" id="{199D712B-B768-0558-2B22-62AB2C2BEEB9}"/>
                </a:ext>
              </a:extLst>
            </p:cNvPr>
            <p:cNvSpPr/>
            <p:nvPr/>
          </p:nvSpPr>
          <p:spPr>
            <a:xfrm>
              <a:off x="9188321" y="2432491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457718 w 478755"/>
                <a:gd name="connsiteY2" fmla="*/ 775171 h 775171"/>
                <a:gd name="connsiteX3" fmla="*/ 478755 w 478755"/>
                <a:gd name="connsiteY3" fmla="*/ 754149 h 775171"/>
                <a:gd name="connsiteX4" fmla="*/ 478755 w 478755"/>
                <a:gd name="connsiteY4" fmla="*/ 722045 h 775171"/>
                <a:gd name="connsiteX5" fmla="*/ 457718 w 478755"/>
                <a:gd name="connsiteY5" fmla="*/ 701023 h 775171"/>
                <a:gd name="connsiteX6" fmla="*/ 85294 w 478755"/>
                <a:gd name="connsiteY6" fmla="*/ 701023 h 775171"/>
                <a:gd name="connsiteX7" fmla="*/ 85294 w 478755"/>
                <a:gd name="connsiteY7" fmla="*/ 418591 h 775171"/>
                <a:gd name="connsiteX8" fmla="*/ 403408 w 478755"/>
                <a:gd name="connsiteY8" fmla="*/ 418591 h 775171"/>
                <a:gd name="connsiteX9" fmla="*/ 424445 w 478755"/>
                <a:gd name="connsiteY9" fmla="*/ 397569 h 775171"/>
                <a:gd name="connsiteX10" fmla="*/ 424445 w 478755"/>
                <a:gd name="connsiteY10" fmla="*/ 365464 h 775171"/>
                <a:gd name="connsiteX11" fmla="*/ 403408 w 478755"/>
                <a:gd name="connsiteY11" fmla="*/ 344442 h 775171"/>
                <a:gd name="connsiteX12" fmla="*/ 85294 w 478755"/>
                <a:gd name="connsiteY12" fmla="*/ 344442 h 775171"/>
                <a:gd name="connsiteX13" fmla="*/ 85294 w 478755"/>
                <a:gd name="connsiteY13" fmla="*/ 74148 h 775171"/>
                <a:gd name="connsiteX14" fmla="*/ 457718 w 478755"/>
                <a:gd name="connsiteY14" fmla="*/ 74148 h 775171"/>
                <a:gd name="connsiteX15" fmla="*/ 478755 w 478755"/>
                <a:gd name="connsiteY15" fmla="*/ 53126 h 775171"/>
                <a:gd name="connsiteX16" fmla="*/ 478755 w 478755"/>
                <a:gd name="connsiteY16" fmla="*/ 21022 h 775171"/>
                <a:gd name="connsiteX17" fmla="*/ 457718 w 478755"/>
                <a:gd name="connsiteY17" fmla="*/ 0 h 775171"/>
                <a:gd name="connsiteX18" fmla="*/ 21038 w 478755"/>
                <a:gd name="connsiteY18" fmla="*/ 0 h 775171"/>
                <a:gd name="connsiteX19" fmla="*/ 0 w 478755"/>
                <a:gd name="connsiteY19" fmla="*/ 21022 h 775171"/>
                <a:gd name="connsiteX20" fmla="*/ 0 w 478755"/>
                <a:gd name="connsiteY20" fmla="*/ 754237 h 775171"/>
                <a:gd name="connsiteX21" fmla="*/ 0 w 478755"/>
                <a:gd name="connsiteY21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457718" y="775171"/>
                  </a:lnTo>
                  <a:cubicBezTo>
                    <a:pt x="469865" y="775171"/>
                    <a:pt x="478755" y="765232"/>
                    <a:pt x="478755" y="754149"/>
                  </a:cubicBezTo>
                  <a:lnTo>
                    <a:pt x="478755" y="722045"/>
                  </a:lnTo>
                  <a:cubicBezTo>
                    <a:pt x="478755" y="710962"/>
                    <a:pt x="469865" y="701023"/>
                    <a:pt x="457718" y="701023"/>
                  </a:cubicBezTo>
                  <a:lnTo>
                    <a:pt x="85294" y="701023"/>
                  </a:lnTo>
                  <a:lnTo>
                    <a:pt x="85294" y="418591"/>
                  </a:lnTo>
                  <a:lnTo>
                    <a:pt x="403408" y="418591"/>
                  </a:lnTo>
                  <a:cubicBezTo>
                    <a:pt x="414498" y="418591"/>
                    <a:pt x="424445" y="409707"/>
                    <a:pt x="424445" y="397569"/>
                  </a:cubicBezTo>
                  <a:lnTo>
                    <a:pt x="424445" y="365464"/>
                  </a:lnTo>
                  <a:cubicBezTo>
                    <a:pt x="424445" y="354382"/>
                    <a:pt x="414498" y="344442"/>
                    <a:pt x="403408" y="344442"/>
                  </a:cubicBezTo>
                  <a:lnTo>
                    <a:pt x="85294" y="34444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4" name="Puolivapaa piirto 33">
              <a:extLst>
                <a:ext uri="{FF2B5EF4-FFF2-40B4-BE49-F238E27FC236}">
                  <a16:creationId xmlns:a16="http://schemas.microsoft.com/office/drawing/2014/main" id="{DCD409DE-E722-CCB6-B57A-D33586365E29}"/>
                </a:ext>
              </a:extLst>
            </p:cNvPr>
            <p:cNvSpPr/>
            <p:nvPr/>
          </p:nvSpPr>
          <p:spPr>
            <a:xfrm>
              <a:off x="4955136" y="3463267"/>
              <a:ext cx="478755" cy="775171"/>
            </a:xfrm>
            <a:custGeom>
              <a:avLst/>
              <a:gdLst>
                <a:gd name="connsiteX0" fmla="*/ 0 w 478755"/>
                <a:gd name="connsiteY0" fmla="*/ 754149 h 775171"/>
                <a:gd name="connsiteX1" fmla="*/ 21038 w 478755"/>
                <a:gd name="connsiteY1" fmla="*/ 775171 h 775171"/>
                <a:gd name="connsiteX2" fmla="*/ 64257 w 478755"/>
                <a:gd name="connsiteY2" fmla="*/ 775171 h 775171"/>
                <a:gd name="connsiteX3" fmla="*/ 85294 w 478755"/>
                <a:gd name="connsiteY3" fmla="*/ 754149 h 775171"/>
                <a:gd name="connsiteX4" fmla="*/ 85294 w 478755"/>
                <a:gd name="connsiteY4" fmla="*/ 451751 h 775171"/>
                <a:gd name="connsiteX5" fmla="*/ 403408 w 478755"/>
                <a:gd name="connsiteY5" fmla="*/ 451751 h 775171"/>
                <a:gd name="connsiteX6" fmla="*/ 424445 w 478755"/>
                <a:gd name="connsiteY6" fmla="*/ 430729 h 775171"/>
                <a:gd name="connsiteX7" fmla="*/ 424445 w 478755"/>
                <a:gd name="connsiteY7" fmla="*/ 398624 h 775171"/>
                <a:gd name="connsiteX8" fmla="*/ 403408 w 478755"/>
                <a:gd name="connsiteY8" fmla="*/ 377602 h 775171"/>
                <a:gd name="connsiteX9" fmla="*/ 85294 w 478755"/>
                <a:gd name="connsiteY9" fmla="*/ 377602 h 775171"/>
                <a:gd name="connsiteX10" fmla="*/ 85294 w 478755"/>
                <a:gd name="connsiteY10" fmla="*/ 74148 h 775171"/>
                <a:gd name="connsiteX11" fmla="*/ 457718 w 478755"/>
                <a:gd name="connsiteY11" fmla="*/ 74148 h 775171"/>
                <a:gd name="connsiteX12" fmla="*/ 478755 w 478755"/>
                <a:gd name="connsiteY12" fmla="*/ 53126 h 775171"/>
                <a:gd name="connsiteX13" fmla="*/ 478755 w 478755"/>
                <a:gd name="connsiteY13" fmla="*/ 21022 h 775171"/>
                <a:gd name="connsiteX14" fmla="*/ 457718 w 478755"/>
                <a:gd name="connsiteY14" fmla="*/ 0 h 775171"/>
                <a:gd name="connsiteX15" fmla="*/ 21038 w 478755"/>
                <a:gd name="connsiteY15" fmla="*/ 0 h 775171"/>
                <a:gd name="connsiteX16" fmla="*/ 0 w 478755"/>
                <a:gd name="connsiteY16" fmla="*/ 21022 h 775171"/>
                <a:gd name="connsiteX17" fmla="*/ 0 w 478755"/>
                <a:gd name="connsiteY17" fmla="*/ 754237 h 775171"/>
                <a:gd name="connsiteX18" fmla="*/ 0 w 478755"/>
                <a:gd name="connsiteY18" fmla="*/ 754237 h 7751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478755" h="775171">
                  <a:moveTo>
                    <a:pt x="0" y="754149"/>
                  </a:moveTo>
                  <a:cubicBezTo>
                    <a:pt x="0" y="765232"/>
                    <a:pt x="8890" y="775171"/>
                    <a:pt x="21038" y="775171"/>
                  </a:cubicBezTo>
                  <a:lnTo>
                    <a:pt x="64257" y="775171"/>
                  </a:lnTo>
                  <a:cubicBezTo>
                    <a:pt x="75347" y="775171"/>
                    <a:pt x="85294" y="765232"/>
                    <a:pt x="85294" y="754149"/>
                  </a:cubicBezTo>
                  <a:lnTo>
                    <a:pt x="85294" y="451751"/>
                  </a:lnTo>
                  <a:lnTo>
                    <a:pt x="403408" y="451751"/>
                  </a:lnTo>
                  <a:cubicBezTo>
                    <a:pt x="414499" y="451751"/>
                    <a:pt x="424445" y="441811"/>
                    <a:pt x="424445" y="430729"/>
                  </a:cubicBezTo>
                  <a:lnTo>
                    <a:pt x="424445" y="398624"/>
                  </a:lnTo>
                  <a:cubicBezTo>
                    <a:pt x="424445" y="387542"/>
                    <a:pt x="414499" y="377602"/>
                    <a:pt x="403408" y="377602"/>
                  </a:cubicBezTo>
                  <a:lnTo>
                    <a:pt x="85294" y="377602"/>
                  </a:lnTo>
                  <a:lnTo>
                    <a:pt x="85294" y="74148"/>
                  </a:lnTo>
                  <a:lnTo>
                    <a:pt x="457718" y="74148"/>
                  </a:lnTo>
                  <a:cubicBezTo>
                    <a:pt x="469865" y="74148"/>
                    <a:pt x="478755" y="64209"/>
                    <a:pt x="478755" y="53126"/>
                  </a:cubicBezTo>
                  <a:lnTo>
                    <a:pt x="478755" y="21022"/>
                  </a:lnTo>
                  <a:cubicBezTo>
                    <a:pt x="478755" y="9939"/>
                    <a:pt x="469865" y="0"/>
                    <a:pt x="457718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5" name="Puolivapaa piirto 34">
              <a:extLst>
                <a:ext uri="{FF2B5EF4-FFF2-40B4-BE49-F238E27FC236}">
                  <a16:creationId xmlns:a16="http://schemas.microsoft.com/office/drawing/2014/main" id="{B2EBA9E3-034D-DFDD-F53E-A47349E73967}"/>
                </a:ext>
              </a:extLst>
            </p:cNvPr>
            <p:cNvSpPr/>
            <p:nvPr/>
          </p:nvSpPr>
          <p:spPr>
            <a:xfrm>
              <a:off x="5619267" y="3463179"/>
              <a:ext cx="86438" cy="775259"/>
            </a:xfrm>
            <a:custGeom>
              <a:avLst/>
              <a:gdLst>
                <a:gd name="connsiteX0" fmla="*/ 0 w 86438"/>
                <a:gd name="connsiteY0" fmla="*/ 754237 h 775259"/>
                <a:gd name="connsiteX1" fmla="*/ 21037 w 86438"/>
                <a:gd name="connsiteY1" fmla="*/ 775259 h 775259"/>
                <a:gd name="connsiteX2" fmla="*/ 65401 w 86438"/>
                <a:gd name="connsiteY2" fmla="*/ 775259 h 775259"/>
                <a:gd name="connsiteX3" fmla="*/ 86438 w 86438"/>
                <a:gd name="connsiteY3" fmla="*/ 754237 h 775259"/>
                <a:gd name="connsiteX4" fmla="*/ 86438 w 86438"/>
                <a:gd name="connsiteY4" fmla="*/ 21022 h 775259"/>
                <a:gd name="connsiteX5" fmla="*/ 65401 w 86438"/>
                <a:gd name="connsiteY5" fmla="*/ 0 h 775259"/>
                <a:gd name="connsiteX6" fmla="*/ 21037 w 86438"/>
                <a:gd name="connsiteY6" fmla="*/ 0 h 775259"/>
                <a:gd name="connsiteX7" fmla="*/ 0 w 86438"/>
                <a:gd name="connsiteY7" fmla="*/ 21022 h 775259"/>
                <a:gd name="connsiteX8" fmla="*/ 0 w 86438"/>
                <a:gd name="connsiteY8" fmla="*/ 754237 h 775259"/>
                <a:gd name="connsiteX9" fmla="*/ 0 w 86438"/>
                <a:gd name="connsiteY9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6438" h="775259">
                  <a:moveTo>
                    <a:pt x="0" y="754237"/>
                  </a:moveTo>
                  <a:cubicBezTo>
                    <a:pt x="0" y="765320"/>
                    <a:pt x="9947" y="775259"/>
                    <a:pt x="21037" y="775259"/>
                  </a:cubicBezTo>
                  <a:lnTo>
                    <a:pt x="65401" y="775259"/>
                  </a:lnTo>
                  <a:cubicBezTo>
                    <a:pt x="76492" y="775259"/>
                    <a:pt x="86438" y="765320"/>
                    <a:pt x="86438" y="754237"/>
                  </a:cubicBezTo>
                  <a:lnTo>
                    <a:pt x="86438" y="21022"/>
                  </a:lnTo>
                  <a:cubicBezTo>
                    <a:pt x="86438" y="9939"/>
                    <a:pt x="76492" y="0"/>
                    <a:pt x="65401" y="0"/>
                  </a:cubicBezTo>
                  <a:lnTo>
                    <a:pt x="21037" y="0"/>
                  </a:lnTo>
                  <a:cubicBezTo>
                    <a:pt x="9947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6" name="Puolivapaa piirto 35">
              <a:extLst>
                <a:ext uri="{FF2B5EF4-FFF2-40B4-BE49-F238E27FC236}">
                  <a16:creationId xmlns:a16="http://schemas.microsoft.com/office/drawing/2014/main" id="{A9ED5F68-9743-D282-2CC9-59EFD8B556D5}"/>
                </a:ext>
              </a:extLst>
            </p:cNvPr>
            <p:cNvSpPr/>
            <p:nvPr/>
          </p:nvSpPr>
          <p:spPr>
            <a:xfrm>
              <a:off x="5943014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7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6 w 631826"/>
                <a:gd name="connsiteY8" fmla="*/ 777458 h 797424"/>
                <a:gd name="connsiteX9" fmla="*/ 631826 w 631826"/>
                <a:gd name="connsiteY9" fmla="*/ 32105 h 797424"/>
                <a:gd name="connsiteX10" fmla="*/ 610789 w 631826"/>
                <a:gd name="connsiteY10" fmla="*/ 11083 h 797424"/>
                <a:gd name="connsiteX11" fmla="*/ 571971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5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7" y="786342"/>
                  </a:cubicBezTo>
                  <a:lnTo>
                    <a:pt x="59855" y="786342"/>
                  </a:lnTo>
                  <a:cubicBezTo>
                    <a:pt x="72091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6" y="788541"/>
                    <a:pt x="631826" y="777458"/>
                  </a:cubicBezTo>
                  <a:lnTo>
                    <a:pt x="631826" y="32105"/>
                  </a:lnTo>
                  <a:cubicBezTo>
                    <a:pt x="631826" y="21022"/>
                    <a:pt x="621880" y="11083"/>
                    <a:pt x="610789" y="11083"/>
                  </a:cubicBezTo>
                  <a:lnTo>
                    <a:pt x="571971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5" y="0"/>
                  </a:lnTo>
                  <a:cubicBezTo>
                    <a:pt x="10034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7" name="Puolivapaa piirto 36">
              <a:extLst>
                <a:ext uri="{FF2B5EF4-FFF2-40B4-BE49-F238E27FC236}">
                  <a16:creationId xmlns:a16="http://schemas.microsoft.com/office/drawing/2014/main" id="{4231B2A8-08BA-8E0A-C1E2-C63ED5DEA45B}"/>
                </a:ext>
              </a:extLst>
            </p:cNvPr>
            <p:cNvSpPr/>
            <p:nvPr/>
          </p:nvSpPr>
          <p:spPr>
            <a:xfrm>
              <a:off x="6811973" y="3463179"/>
              <a:ext cx="425589" cy="775259"/>
            </a:xfrm>
            <a:custGeom>
              <a:avLst/>
              <a:gdLst>
                <a:gd name="connsiteX0" fmla="*/ 0 w 425589"/>
                <a:gd name="connsiteY0" fmla="*/ 754237 h 775259"/>
                <a:gd name="connsiteX1" fmla="*/ 21038 w 425589"/>
                <a:gd name="connsiteY1" fmla="*/ 775259 h 775259"/>
                <a:gd name="connsiteX2" fmla="*/ 404552 w 425589"/>
                <a:gd name="connsiteY2" fmla="*/ 775259 h 775259"/>
                <a:gd name="connsiteX3" fmla="*/ 425590 w 425589"/>
                <a:gd name="connsiteY3" fmla="*/ 754237 h 775259"/>
                <a:gd name="connsiteX4" fmla="*/ 425590 w 425589"/>
                <a:gd name="connsiteY4" fmla="*/ 722133 h 775259"/>
                <a:gd name="connsiteX5" fmla="*/ 404552 w 425589"/>
                <a:gd name="connsiteY5" fmla="*/ 701111 h 775259"/>
                <a:gd name="connsiteX6" fmla="*/ 85294 w 425589"/>
                <a:gd name="connsiteY6" fmla="*/ 701111 h 775259"/>
                <a:gd name="connsiteX7" fmla="*/ 85294 w 425589"/>
                <a:gd name="connsiteY7" fmla="*/ 21022 h 775259"/>
                <a:gd name="connsiteX8" fmla="*/ 64257 w 425589"/>
                <a:gd name="connsiteY8" fmla="*/ 0 h 775259"/>
                <a:gd name="connsiteX9" fmla="*/ 21038 w 425589"/>
                <a:gd name="connsiteY9" fmla="*/ 0 h 775259"/>
                <a:gd name="connsiteX10" fmla="*/ 0 w 425589"/>
                <a:gd name="connsiteY10" fmla="*/ 21022 h 775259"/>
                <a:gd name="connsiteX11" fmla="*/ 0 w 425589"/>
                <a:gd name="connsiteY11" fmla="*/ 754237 h 775259"/>
                <a:gd name="connsiteX12" fmla="*/ 0 w 425589"/>
                <a:gd name="connsiteY12" fmla="*/ 754237 h 775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25589" h="775259">
                  <a:moveTo>
                    <a:pt x="0" y="754237"/>
                  </a:moveTo>
                  <a:cubicBezTo>
                    <a:pt x="0" y="765320"/>
                    <a:pt x="8890" y="775259"/>
                    <a:pt x="21038" y="775259"/>
                  </a:cubicBezTo>
                  <a:lnTo>
                    <a:pt x="404552" y="775259"/>
                  </a:lnTo>
                  <a:cubicBezTo>
                    <a:pt x="416788" y="775259"/>
                    <a:pt x="425590" y="765320"/>
                    <a:pt x="425590" y="754237"/>
                  </a:cubicBezTo>
                  <a:lnTo>
                    <a:pt x="425590" y="722133"/>
                  </a:lnTo>
                  <a:cubicBezTo>
                    <a:pt x="425590" y="711050"/>
                    <a:pt x="416699" y="701111"/>
                    <a:pt x="404552" y="701111"/>
                  </a:cubicBezTo>
                  <a:lnTo>
                    <a:pt x="85294" y="701111"/>
                  </a:lnTo>
                  <a:lnTo>
                    <a:pt x="85294" y="21022"/>
                  </a:lnTo>
                  <a:cubicBezTo>
                    <a:pt x="85294" y="9939"/>
                    <a:pt x="75347" y="0"/>
                    <a:pt x="64257" y="0"/>
                  </a:cubicBezTo>
                  <a:lnTo>
                    <a:pt x="21038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8" name="Puolivapaa piirto 37">
              <a:extLst>
                <a:ext uri="{FF2B5EF4-FFF2-40B4-BE49-F238E27FC236}">
                  <a16:creationId xmlns:a16="http://schemas.microsoft.com/office/drawing/2014/main" id="{51A1095C-4AB0-B0BB-B2A9-6E31D81BCBB6}"/>
                </a:ext>
              </a:extLst>
            </p:cNvPr>
            <p:cNvSpPr/>
            <p:nvPr/>
          </p:nvSpPr>
          <p:spPr>
            <a:xfrm>
              <a:off x="7322412" y="3452008"/>
              <a:ext cx="718097" cy="789948"/>
            </a:xfrm>
            <a:custGeom>
              <a:avLst/>
              <a:gdLst>
                <a:gd name="connsiteX0" fmla="*/ 555955 w 718097"/>
                <a:gd name="connsiteY0" fmla="*/ 598200 h 789948"/>
                <a:gd name="connsiteX1" fmla="*/ 162318 w 718097"/>
                <a:gd name="connsiteY1" fmla="*/ 598200 h 789948"/>
                <a:gd name="connsiteX2" fmla="*/ 354648 w 718097"/>
                <a:gd name="connsiteY2" fmla="*/ 160259 h 789948"/>
                <a:gd name="connsiteX3" fmla="*/ 363450 w 718097"/>
                <a:gd name="connsiteY3" fmla="*/ 160259 h 789948"/>
                <a:gd name="connsiteX4" fmla="*/ 555955 w 718097"/>
                <a:gd name="connsiteY4" fmla="*/ 598200 h 789948"/>
                <a:gd name="connsiteX5" fmla="*/ 715892 w 718097"/>
                <a:gd name="connsiteY5" fmla="*/ 761010 h 789948"/>
                <a:gd name="connsiteX6" fmla="*/ 384311 w 718097"/>
                <a:gd name="connsiteY6" fmla="*/ 12226 h 789948"/>
                <a:gd name="connsiteX7" fmla="*/ 365650 w 718097"/>
                <a:gd name="connsiteY7" fmla="*/ 0 h 789948"/>
                <a:gd name="connsiteX8" fmla="*/ 354648 w 718097"/>
                <a:gd name="connsiteY8" fmla="*/ 0 h 789948"/>
                <a:gd name="connsiteX9" fmla="*/ 335987 w 718097"/>
                <a:gd name="connsiteY9" fmla="*/ 12226 h 789948"/>
                <a:gd name="connsiteX10" fmla="*/ 2205 w 718097"/>
                <a:gd name="connsiteY10" fmla="*/ 761010 h 789948"/>
                <a:gd name="connsiteX11" fmla="*/ 20866 w 718097"/>
                <a:gd name="connsiteY11" fmla="*/ 789948 h 789948"/>
                <a:gd name="connsiteX12" fmla="*/ 64789 w 718097"/>
                <a:gd name="connsiteY12" fmla="*/ 789948 h 789948"/>
                <a:gd name="connsiteX13" fmla="*/ 83450 w 718097"/>
                <a:gd name="connsiteY13" fmla="*/ 777722 h 789948"/>
                <a:gd name="connsiteX14" fmla="*/ 129574 w 718097"/>
                <a:gd name="connsiteY14" fmla="*/ 672788 h 789948"/>
                <a:gd name="connsiteX15" fmla="*/ 588612 w 718097"/>
                <a:gd name="connsiteY15" fmla="*/ 672788 h 789948"/>
                <a:gd name="connsiteX16" fmla="*/ 634648 w 718097"/>
                <a:gd name="connsiteY16" fmla="*/ 777722 h 789948"/>
                <a:gd name="connsiteX17" fmla="*/ 653308 w 718097"/>
                <a:gd name="connsiteY17" fmla="*/ 789948 h 789948"/>
                <a:gd name="connsiteX18" fmla="*/ 697232 w 718097"/>
                <a:gd name="connsiteY18" fmla="*/ 789948 h 789948"/>
                <a:gd name="connsiteX19" fmla="*/ 715892 w 718097"/>
                <a:gd name="connsiteY19" fmla="*/ 761010 h 78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718097" h="789948">
                  <a:moveTo>
                    <a:pt x="555955" y="598200"/>
                  </a:moveTo>
                  <a:lnTo>
                    <a:pt x="162318" y="598200"/>
                  </a:lnTo>
                  <a:lnTo>
                    <a:pt x="354648" y="160259"/>
                  </a:lnTo>
                  <a:lnTo>
                    <a:pt x="363450" y="160259"/>
                  </a:lnTo>
                  <a:cubicBezTo>
                    <a:pt x="395930" y="233528"/>
                    <a:pt x="488090" y="443395"/>
                    <a:pt x="555955" y="598200"/>
                  </a:cubicBezTo>
                  <a:moveTo>
                    <a:pt x="715892" y="761010"/>
                  </a:moveTo>
                  <a:lnTo>
                    <a:pt x="384311" y="12226"/>
                  </a:lnTo>
                  <a:cubicBezTo>
                    <a:pt x="381054" y="5541"/>
                    <a:pt x="375509" y="0"/>
                    <a:pt x="365650" y="0"/>
                  </a:cubicBezTo>
                  <a:lnTo>
                    <a:pt x="354648" y="0"/>
                  </a:lnTo>
                  <a:cubicBezTo>
                    <a:pt x="344789" y="0"/>
                    <a:pt x="339332" y="5541"/>
                    <a:pt x="335987" y="12226"/>
                  </a:cubicBezTo>
                  <a:lnTo>
                    <a:pt x="2205" y="761010"/>
                  </a:lnTo>
                  <a:cubicBezTo>
                    <a:pt x="-4397" y="775523"/>
                    <a:pt x="4406" y="789948"/>
                    <a:pt x="20866" y="789948"/>
                  </a:cubicBezTo>
                  <a:lnTo>
                    <a:pt x="64789" y="789948"/>
                  </a:lnTo>
                  <a:cubicBezTo>
                    <a:pt x="74648" y="789948"/>
                    <a:pt x="81249" y="783263"/>
                    <a:pt x="83450" y="777722"/>
                  </a:cubicBezTo>
                  <a:lnTo>
                    <a:pt x="129574" y="672788"/>
                  </a:lnTo>
                  <a:lnTo>
                    <a:pt x="588612" y="672788"/>
                  </a:lnTo>
                  <a:cubicBezTo>
                    <a:pt x="616075" y="735502"/>
                    <a:pt x="634648" y="777722"/>
                    <a:pt x="634648" y="777722"/>
                  </a:cubicBezTo>
                  <a:cubicBezTo>
                    <a:pt x="636848" y="783263"/>
                    <a:pt x="643450" y="789948"/>
                    <a:pt x="653308" y="789948"/>
                  </a:cubicBezTo>
                  <a:lnTo>
                    <a:pt x="697232" y="789948"/>
                  </a:lnTo>
                  <a:cubicBezTo>
                    <a:pt x="713692" y="789948"/>
                    <a:pt x="722494" y="775523"/>
                    <a:pt x="715892" y="761010"/>
                  </a:cubicBezTo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39" name="Puolivapaa piirto 38">
              <a:extLst>
                <a:ext uri="{FF2B5EF4-FFF2-40B4-BE49-F238E27FC236}">
                  <a16:creationId xmlns:a16="http://schemas.microsoft.com/office/drawing/2014/main" id="{5EF18509-1601-5D7A-6BBC-3A63F9264A6B}"/>
                </a:ext>
              </a:extLst>
            </p:cNvPr>
            <p:cNvSpPr/>
            <p:nvPr/>
          </p:nvSpPr>
          <p:spPr>
            <a:xfrm>
              <a:off x="8158808" y="3452096"/>
              <a:ext cx="631826" cy="797424"/>
            </a:xfrm>
            <a:custGeom>
              <a:avLst/>
              <a:gdLst>
                <a:gd name="connsiteX0" fmla="*/ 0 w 631826"/>
                <a:gd name="connsiteY0" fmla="*/ 765320 h 797424"/>
                <a:gd name="connsiteX1" fmla="*/ 21038 w 631826"/>
                <a:gd name="connsiteY1" fmla="*/ 786342 h 797424"/>
                <a:gd name="connsiteX2" fmla="*/ 59855 w 631826"/>
                <a:gd name="connsiteY2" fmla="*/ 786342 h 797424"/>
                <a:gd name="connsiteX3" fmla="*/ 80893 w 631826"/>
                <a:gd name="connsiteY3" fmla="*/ 765320 h 797424"/>
                <a:gd name="connsiteX4" fmla="*/ 80893 w 631826"/>
                <a:gd name="connsiteY4" fmla="*/ 162810 h 797424"/>
                <a:gd name="connsiteX5" fmla="*/ 82037 w 631826"/>
                <a:gd name="connsiteY5" fmla="*/ 162810 h 797424"/>
                <a:gd name="connsiteX6" fmla="*/ 590808 w 631826"/>
                <a:gd name="connsiteY6" fmla="*/ 797425 h 797424"/>
                <a:gd name="connsiteX7" fmla="*/ 610789 w 631826"/>
                <a:gd name="connsiteY7" fmla="*/ 797425 h 797424"/>
                <a:gd name="connsiteX8" fmla="*/ 631827 w 631826"/>
                <a:gd name="connsiteY8" fmla="*/ 777458 h 797424"/>
                <a:gd name="connsiteX9" fmla="*/ 631827 w 631826"/>
                <a:gd name="connsiteY9" fmla="*/ 32105 h 797424"/>
                <a:gd name="connsiteX10" fmla="*/ 610789 w 631826"/>
                <a:gd name="connsiteY10" fmla="*/ 11083 h 797424"/>
                <a:gd name="connsiteX11" fmla="*/ 571972 w 631826"/>
                <a:gd name="connsiteY11" fmla="*/ 11083 h 797424"/>
                <a:gd name="connsiteX12" fmla="*/ 550934 w 631826"/>
                <a:gd name="connsiteY12" fmla="*/ 32105 h 797424"/>
                <a:gd name="connsiteX13" fmla="*/ 550934 w 631826"/>
                <a:gd name="connsiteY13" fmla="*/ 622477 h 797424"/>
                <a:gd name="connsiteX14" fmla="*/ 548733 w 631826"/>
                <a:gd name="connsiteY14" fmla="*/ 622477 h 797424"/>
                <a:gd name="connsiteX15" fmla="*/ 48852 w 631826"/>
                <a:gd name="connsiteY15" fmla="*/ 0 h 797424"/>
                <a:gd name="connsiteX16" fmla="*/ 21126 w 631826"/>
                <a:gd name="connsiteY16" fmla="*/ 0 h 797424"/>
                <a:gd name="connsiteX17" fmla="*/ 88 w 631826"/>
                <a:gd name="connsiteY17" fmla="*/ 19966 h 797424"/>
                <a:gd name="connsiteX18" fmla="*/ 88 w 631826"/>
                <a:gd name="connsiteY18" fmla="*/ 765320 h 797424"/>
                <a:gd name="connsiteX19" fmla="*/ 88 w 631826"/>
                <a:gd name="connsiteY19" fmla="*/ 765320 h 7974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631826" h="797424">
                  <a:moveTo>
                    <a:pt x="0" y="765320"/>
                  </a:moveTo>
                  <a:cubicBezTo>
                    <a:pt x="0" y="776403"/>
                    <a:pt x="9947" y="786342"/>
                    <a:pt x="21038" y="786342"/>
                  </a:cubicBezTo>
                  <a:lnTo>
                    <a:pt x="59855" y="786342"/>
                  </a:lnTo>
                  <a:cubicBezTo>
                    <a:pt x="72002" y="786342"/>
                    <a:pt x="80893" y="776403"/>
                    <a:pt x="80893" y="765320"/>
                  </a:cubicBezTo>
                  <a:lnTo>
                    <a:pt x="80893" y="162810"/>
                  </a:lnTo>
                  <a:lnTo>
                    <a:pt x="82037" y="162810"/>
                  </a:lnTo>
                  <a:lnTo>
                    <a:pt x="590808" y="797425"/>
                  </a:lnTo>
                  <a:lnTo>
                    <a:pt x="610789" y="797425"/>
                  </a:lnTo>
                  <a:cubicBezTo>
                    <a:pt x="621880" y="797425"/>
                    <a:pt x="631827" y="788541"/>
                    <a:pt x="631827" y="777458"/>
                  </a:cubicBezTo>
                  <a:lnTo>
                    <a:pt x="631827" y="32105"/>
                  </a:lnTo>
                  <a:cubicBezTo>
                    <a:pt x="631827" y="21022"/>
                    <a:pt x="621880" y="11083"/>
                    <a:pt x="610789" y="11083"/>
                  </a:cubicBezTo>
                  <a:lnTo>
                    <a:pt x="571972" y="11083"/>
                  </a:lnTo>
                  <a:cubicBezTo>
                    <a:pt x="559824" y="11083"/>
                    <a:pt x="550934" y="21022"/>
                    <a:pt x="550934" y="32105"/>
                  </a:cubicBezTo>
                  <a:lnTo>
                    <a:pt x="550934" y="622477"/>
                  </a:lnTo>
                  <a:lnTo>
                    <a:pt x="548733" y="622477"/>
                  </a:lnTo>
                  <a:lnTo>
                    <a:pt x="48852" y="0"/>
                  </a:lnTo>
                  <a:lnTo>
                    <a:pt x="21126" y="0"/>
                  </a:lnTo>
                  <a:cubicBezTo>
                    <a:pt x="10035" y="0"/>
                    <a:pt x="88" y="8884"/>
                    <a:pt x="88" y="19966"/>
                  </a:cubicBezTo>
                  <a:lnTo>
                    <a:pt x="88" y="765320"/>
                  </a:lnTo>
                  <a:lnTo>
                    <a:pt x="88" y="765320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40" name="Puolivapaa piirto 39">
              <a:extLst>
                <a:ext uri="{FF2B5EF4-FFF2-40B4-BE49-F238E27FC236}">
                  <a16:creationId xmlns:a16="http://schemas.microsoft.com/office/drawing/2014/main" id="{0C2ECB46-7750-3522-86B7-8F8CB06B6994}"/>
                </a:ext>
              </a:extLst>
            </p:cNvPr>
            <p:cNvSpPr/>
            <p:nvPr/>
          </p:nvSpPr>
          <p:spPr>
            <a:xfrm>
              <a:off x="9005586" y="3463091"/>
              <a:ext cx="657353" cy="775347"/>
            </a:xfrm>
            <a:custGeom>
              <a:avLst/>
              <a:gdLst>
                <a:gd name="connsiteX0" fmla="*/ 0 w 657353"/>
                <a:gd name="connsiteY0" fmla="*/ 754325 h 775347"/>
                <a:gd name="connsiteX1" fmla="*/ 19981 w 657353"/>
                <a:gd name="connsiteY1" fmla="*/ 775347 h 775347"/>
                <a:gd name="connsiteX2" fmla="*/ 268293 w 657353"/>
                <a:gd name="connsiteY2" fmla="*/ 775347 h 775347"/>
                <a:gd name="connsiteX3" fmla="*/ 657353 w 657353"/>
                <a:gd name="connsiteY3" fmla="*/ 386574 h 775347"/>
                <a:gd name="connsiteX4" fmla="*/ 268293 w 657353"/>
                <a:gd name="connsiteY4" fmla="*/ 0 h 775347"/>
                <a:gd name="connsiteX5" fmla="*/ 19981 w 657353"/>
                <a:gd name="connsiteY5" fmla="*/ 0 h 775347"/>
                <a:gd name="connsiteX6" fmla="*/ 0 w 657353"/>
                <a:gd name="connsiteY6" fmla="*/ 21022 h 775347"/>
                <a:gd name="connsiteX7" fmla="*/ 0 w 657353"/>
                <a:gd name="connsiteY7" fmla="*/ 754237 h 775347"/>
                <a:gd name="connsiteX8" fmla="*/ 0 w 657353"/>
                <a:gd name="connsiteY8" fmla="*/ 754237 h 775347"/>
                <a:gd name="connsiteX9" fmla="*/ 84238 w 657353"/>
                <a:gd name="connsiteY9" fmla="*/ 698912 h 775347"/>
                <a:gd name="connsiteX10" fmla="*/ 84238 w 657353"/>
                <a:gd name="connsiteY10" fmla="*/ 75380 h 775347"/>
                <a:gd name="connsiteX11" fmla="*/ 250513 w 657353"/>
                <a:gd name="connsiteY11" fmla="*/ 75380 h 775347"/>
                <a:gd name="connsiteX12" fmla="*/ 564225 w 657353"/>
                <a:gd name="connsiteY12" fmla="*/ 386574 h 775347"/>
                <a:gd name="connsiteX13" fmla="*/ 250513 w 657353"/>
                <a:gd name="connsiteY13" fmla="*/ 698912 h 775347"/>
                <a:gd name="connsiteX14" fmla="*/ 84238 w 657353"/>
                <a:gd name="connsiteY14" fmla="*/ 698912 h 7753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57353" h="775347">
                  <a:moveTo>
                    <a:pt x="0" y="754325"/>
                  </a:moveTo>
                  <a:cubicBezTo>
                    <a:pt x="0" y="765408"/>
                    <a:pt x="8890" y="775347"/>
                    <a:pt x="19981" y="775347"/>
                  </a:cubicBezTo>
                  <a:lnTo>
                    <a:pt x="268293" y="775347"/>
                  </a:lnTo>
                  <a:cubicBezTo>
                    <a:pt x="482188" y="775347"/>
                    <a:pt x="657353" y="601455"/>
                    <a:pt x="657353" y="386574"/>
                  </a:cubicBezTo>
                  <a:cubicBezTo>
                    <a:pt x="657353" y="171693"/>
                    <a:pt x="482188" y="0"/>
                    <a:pt x="268293" y="0"/>
                  </a:cubicBezTo>
                  <a:lnTo>
                    <a:pt x="19981" y="0"/>
                  </a:lnTo>
                  <a:cubicBezTo>
                    <a:pt x="8890" y="0"/>
                    <a:pt x="0" y="9939"/>
                    <a:pt x="0" y="21022"/>
                  </a:cubicBezTo>
                  <a:lnTo>
                    <a:pt x="0" y="754237"/>
                  </a:lnTo>
                  <a:lnTo>
                    <a:pt x="0" y="754237"/>
                  </a:lnTo>
                  <a:close/>
                  <a:moveTo>
                    <a:pt x="84238" y="698912"/>
                  </a:moveTo>
                  <a:lnTo>
                    <a:pt x="84238" y="75380"/>
                  </a:lnTo>
                  <a:lnTo>
                    <a:pt x="250513" y="75380"/>
                  </a:lnTo>
                  <a:cubicBezTo>
                    <a:pt x="432279" y="75380"/>
                    <a:pt x="564225" y="204941"/>
                    <a:pt x="564225" y="386574"/>
                  </a:cubicBezTo>
                  <a:cubicBezTo>
                    <a:pt x="564225" y="568207"/>
                    <a:pt x="432367" y="698912"/>
                    <a:pt x="250513" y="698912"/>
                  </a:cubicBezTo>
                  <a:lnTo>
                    <a:pt x="84238" y="698912"/>
                  </a:lnTo>
                  <a:close/>
                </a:path>
              </a:pathLst>
            </a:custGeom>
            <a:grpFill/>
            <a:ln w="880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3" name="Tekstiruutu 2">
            <a:extLst>
              <a:ext uri="{FF2B5EF4-FFF2-40B4-BE49-F238E27FC236}">
                <a16:creationId xmlns:a16="http://schemas.microsoft.com/office/drawing/2014/main" id="{D599D8B7-C85E-17CE-469E-A7CC6AB5EB4A}"/>
              </a:ext>
            </a:extLst>
          </p:cNvPr>
          <p:cNvSpPr txBox="1"/>
          <p:nvPr userDrawn="1"/>
        </p:nvSpPr>
        <p:spPr>
          <a:xfrm>
            <a:off x="1126273" y="5460095"/>
            <a:ext cx="1622560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Helsinki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Finanssiala ry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Itämerenkatu 11–13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00180 Helsinki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Finland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Tekstiruutu 3">
            <a:extLst>
              <a:ext uri="{FF2B5EF4-FFF2-40B4-BE49-F238E27FC236}">
                <a16:creationId xmlns:a16="http://schemas.microsoft.com/office/drawing/2014/main" id="{5515A213-F07B-28B6-751D-70189A4D9406}"/>
              </a:ext>
            </a:extLst>
          </p:cNvPr>
          <p:cNvSpPr txBox="1"/>
          <p:nvPr userDrawn="1"/>
        </p:nvSpPr>
        <p:spPr>
          <a:xfrm>
            <a:off x="4189784" y="5460095"/>
            <a:ext cx="1731564" cy="1015663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Brussels</a:t>
            </a:r>
            <a:r>
              <a:rPr lang="fi-FI" sz="1200" b="1" i="0" u="none" strike="noStrike">
                <a:solidFill>
                  <a:schemeClr val="bg1"/>
                </a:solidFill>
                <a:effectLst/>
                <a:latin typeface="Merriweather Sans" pitchFamily="2" charset="77"/>
              </a:rPr>
              <a:t> </a:t>
            </a:r>
            <a:r>
              <a:rPr lang="fi-FI" sz="1200" b="1" i="0" u="none" strike="noStrike" err="1">
                <a:solidFill>
                  <a:schemeClr val="bg1"/>
                </a:solidFill>
                <a:effectLst/>
                <a:latin typeface="Merriweather Sans" pitchFamily="2" charset="77"/>
              </a:rPr>
              <a:t>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Nordic Finance Office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23 Square de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Meeûs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>
                <a:solidFill>
                  <a:schemeClr val="bg1"/>
                </a:solidFill>
                <a:effectLst/>
                <a:latin typeface="+mn-lt"/>
              </a:rPr>
              <a:t>1000 </a:t>
            </a: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Bruxelles</a:t>
            </a:r>
            <a:br>
              <a:rPr lang="fi-FI" sz="1200" b="0">
                <a:solidFill>
                  <a:schemeClr val="bg1"/>
                </a:solidFill>
                <a:latin typeface="+mn-lt"/>
              </a:rPr>
            </a:br>
            <a:r>
              <a:rPr lang="fi-FI" sz="1200" b="0" i="0" u="none" strike="noStrike" err="1">
                <a:solidFill>
                  <a:schemeClr val="bg1"/>
                </a:solidFill>
                <a:effectLst/>
                <a:latin typeface="+mn-lt"/>
              </a:rPr>
              <a:t>Belgique</a:t>
            </a:r>
            <a:endParaRPr lang="fi-FI" sz="1200" b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6E349C11-BD07-F6D2-29A1-C1400707D1A6}"/>
              </a:ext>
            </a:extLst>
          </p:cNvPr>
          <p:cNvSpPr txBox="1"/>
          <p:nvPr userDrawn="1"/>
        </p:nvSpPr>
        <p:spPr>
          <a:xfrm>
            <a:off x="9940099" y="6233092"/>
            <a:ext cx="1125628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sz="1200" err="1">
                <a:solidFill>
                  <a:schemeClr val="bg1"/>
                </a:solidFill>
              </a:rPr>
              <a:t>finanssiala.fi</a:t>
            </a:r>
            <a:endParaRPr lang="fi-FI" sz="1200">
              <a:solidFill>
                <a:schemeClr val="bg1"/>
              </a:solidFill>
            </a:endParaRPr>
          </a:p>
        </p:txBody>
      </p:sp>
      <p:sp>
        <p:nvSpPr>
          <p:cNvPr id="6" name="Tekstiruutu 5">
            <a:extLst>
              <a:ext uri="{FF2B5EF4-FFF2-40B4-BE49-F238E27FC236}">
                <a16:creationId xmlns:a16="http://schemas.microsoft.com/office/drawing/2014/main" id="{AC71D824-E3E3-D9DC-4515-F40F4941F216}"/>
              </a:ext>
            </a:extLst>
          </p:cNvPr>
          <p:cNvSpPr txBox="1"/>
          <p:nvPr userDrawn="1"/>
        </p:nvSpPr>
        <p:spPr>
          <a:xfrm>
            <a:off x="7362299" y="6233092"/>
            <a:ext cx="1136850" cy="276999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pPr algn="r"/>
            <a:r>
              <a:rPr lang="fi-FI" sz="1200">
                <a:solidFill>
                  <a:schemeClr val="bg1"/>
                </a:solidFill>
              </a:rPr>
              <a:t>@finanssiala</a:t>
            </a:r>
          </a:p>
        </p:txBody>
      </p:sp>
    </p:spTree>
    <p:extLst>
      <p:ext uri="{BB962C8B-B14F-4D97-AF65-F5344CB8AC3E}">
        <p14:creationId xmlns:p14="http://schemas.microsoft.com/office/powerpoint/2010/main" val="17374860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STO_neliokuva _valko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8D61B219-BEAF-4B66-99DA-1FAE143A8B6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82625" y="2249488"/>
            <a:ext cx="5405438" cy="4159250"/>
          </a:xfrm>
        </p:spPr>
        <p:txBody>
          <a:bodyPr/>
          <a:lstStyle>
            <a:lvl1pPr marL="230400" indent="-230400">
              <a:lnSpc>
                <a:spcPts val="2400"/>
              </a:lnSpc>
              <a:spcBef>
                <a:spcPts val="1000"/>
              </a:spcBef>
              <a:spcAft>
                <a:spcPts val="500"/>
              </a:spcAft>
              <a:defRPr sz="2000" b="1" i="0" baseline="0"/>
            </a:lvl1pPr>
            <a:lvl2pPr indent="-230400">
              <a:spcAft>
                <a:spcPts val="500"/>
              </a:spcAft>
              <a:defRPr/>
            </a:lvl2pPr>
            <a:lvl3pPr indent="-230400">
              <a:spcAft>
                <a:spcPts val="500"/>
              </a:spcAft>
              <a:defRPr/>
            </a:lvl3pPr>
            <a:lvl4pPr>
              <a:spcAft>
                <a:spcPts val="1000"/>
              </a:spcAft>
              <a:defRPr/>
            </a:lvl4pPr>
            <a:lvl5pPr>
              <a:spcAft>
                <a:spcPts val="1000"/>
              </a:spcAft>
              <a:defRPr/>
            </a:lvl5pPr>
          </a:lstStyle>
          <a:p>
            <a:pPr lvl="0"/>
            <a:r>
              <a:rPr lang="fi-FI"/>
              <a:t>Lisää teksti: pääkohdat, kiteytykset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BADCF9D-99BC-BE4C-99BE-A5989EA7CAF5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6208713" y="0"/>
            <a:ext cx="5983287" cy="68580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1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fi-FI"/>
              <a:t>Lisää valokuva taustalle: </a:t>
            </a:r>
          </a:p>
          <a:p>
            <a:r>
              <a:rPr lang="fi-FI"/>
              <a:t>Aktivoi tämä kuva-alue (klikkaa tästä) </a:t>
            </a:r>
          </a:p>
          <a:p>
            <a:r>
              <a:rPr lang="fi-FI"/>
              <a:t>lisää valokuva taustalle valitsemalla Lisää – Kuvat – Tämä laite – </a:t>
            </a:r>
            <a:br>
              <a:rPr lang="fi-FI"/>
            </a:br>
            <a:r>
              <a:rPr lang="fi-FI"/>
              <a:t> Finanssiala Ry\Tietopankki – Esityskuvat</a:t>
            </a:r>
            <a:endParaRPr lang="en-FI"/>
          </a:p>
          <a:p>
            <a:endParaRPr lang="en-FI"/>
          </a:p>
        </p:txBody>
      </p:sp>
      <p:sp>
        <p:nvSpPr>
          <p:cNvPr id="10" name="Picture Placeholder 32">
            <a:extLst>
              <a:ext uri="{FF2B5EF4-FFF2-40B4-BE49-F238E27FC236}">
                <a16:creationId xmlns:a16="http://schemas.microsoft.com/office/drawing/2014/main" id="{565366FA-2F5A-374D-83C8-C66598B923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1285543" y="237580"/>
            <a:ext cx="643637" cy="645070"/>
          </a:xfrm>
          <a:prstGeom prst="rect">
            <a:avLst/>
          </a:prstGeo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lang="en-FI" sz="100" dirty="0"/>
            </a:lvl1pPr>
          </a:lstStyle>
          <a:p>
            <a:endParaRPr lang="en-FI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7C4ECD3-A40F-5742-B7FC-639A6A4F65D9}"/>
              </a:ext>
            </a:extLst>
          </p:cNvPr>
          <p:cNvCxnSpPr>
            <a:cxnSpLocks/>
          </p:cNvCxnSpPr>
          <p:nvPr userDrawn="1"/>
        </p:nvCxnSpPr>
        <p:spPr>
          <a:xfrm>
            <a:off x="616944" y="1893631"/>
            <a:ext cx="5479056" cy="0"/>
          </a:xfrm>
          <a:prstGeom prst="line">
            <a:avLst/>
          </a:prstGeom>
          <a:ln w="1270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6" name="Otsikko 15">
            <a:extLst>
              <a:ext uri="{FF2B5EF4-FFF2-40B4-BE49-F238E27FC236}">
                <a16:creationId xmlns:a16="http://schemas.microsoft.com/office/drawing/2014/main" id="{445C7775-8216-4503-945C-42CBEEE432F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82250" y="490665"/>
            <a:ext cx="5422065" cy="1325563"/>
          </a:xfrm>
        </p:spPr>
        <p:txBody>
          <a:bodyPr anchor="b">
            <a:noAutofit/>
          </a:bodyPr>
          <a:lstStyle>
            <a:lvl1pPr>
              <a:lnSpc>
                <a:spcPts val="3600"/>
              </a:lnSpc>
              <a:defRPr sz="3000" baseline="0"/>
            </a:lvl1pPr>
          </a:lstStyle>
          <a:p>
            <a:r>
              <a:rPr lang="fi-FI"/>
              <a:t>NOSTON otsikko tähän</a:t>
            </a:r>
          </a:p>
        </p:txBody>
      </p:sp>
    </p:spTree>
    <p:extLst>
      <p:ext uri="{BB962C8B-B14F-4D97-AF65-F5344CB8AC3E}">
        <p14:creationId xmlns:p14="http://schemas.microsoft.com/office/powerpoint/2010/main" val="24595518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6.xml"/><Relationship Id="rId18" Type="http://schemas.openxmlformats.org/officeDocument/2006/relationships/slideLayout" Target="../slideLayouts/slideLayout21.xml"/><Relationship Id="rId26" Type="http://schemas.openxmlformats.org/officeDocument/2006/relationships/slideLayout" Target="../slideLayouts/slideLayout29.xml"/><Relationship Id="rId3" Type="http://schemas.openxmlformats.org/officeDocument/2006/relationships/slideLayout" Target="../slideLayouts/slideLayout6.xml"/><Relationship Id="rId21" Type="http://schemas.openxmlformats.org/officeDocument/2006/relationships/slideLayout" Target="../slideLayouts/slideLayout24.xml"/><Relationship Id="rId7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5.xml"/><Relationship Id="rId17" Type="http://schemas.openxmlformats.org/officeDocument/2006/relationships/slideLayout" Target="../slideLayouts/slideLayout20.xml"/><Relationship Id="rId25" Type="http://schemas.openxmlformats.org/officeDocument/2006/relationships/slideLayout" Target="../slideLayouts/slideLayout28.xml"/><Relationship Id="rId2" Type="http://schemas.openxmlformats.org/officeDocument/2006/relationships/slideLayout" Target="../slideLayouts/slideLayout5.xml"/><Relationship Id="rId16" Type="http://schemas.openxmlformats.org/officeDocument/2006/relationships/slideLayout" Target="../slideLayouts/slideLayout19.xml"/><Relationship Id="rId20" Type="http://schemas.openxmlformats.org/officeDocument/2006/relationships/slideLayout" Target="../slideLayouts/slideLayout23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24" Type="http://schemas.openxmlformats.org/officeDocument/2006/relationships/slideLayout" Target="../slideLayouts/slideLayout27.xml"/><Relationship Id="rId5" Type="http://schemas.openxmlformats.org/officeDocument/2006/relationships/slideLayout" Target="../slideLayouts/slideLayout8.xml"/><Relationship Id="rId15" Type="http://schemas.openxmlformats.org/officeDocument/2006/relationships/slideLayout" Target="../slideLayouts/slideLayout18.xml"/><Relationship Id="rId23" Type="http://schemas.openxmlformats.org/officeDocument/2006/relationships/slideLayout" Target="../slideLayouts/slideLayout26.xml"/><Relationship Id="rId28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13.xml"/><Relationship Id="rId19" Type="http://schemas.openxmlformats.org/officeDocument/2006/relationships/slideLayout" Target="../slideLayouts/slideLayout22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7.xml"/><Relationship Id="rId22" Type="http://schemas.openxmlformats.org/officeDocument/2006/relationships/slideLayout" Target="../slideLayouts/slideLayout25.xml"/><Relationship Id="rId27" Type="http://schemas.openxmlformats.org/officeDocument/2006/relationships/slideLayout" Target="../slideLayouts/slideLayout30.xml"/><Relationship Id="rId30" Type="http://schemas.openxmlformats.org/officeDocument/2006/relationships/image" Target="../media/image13.emf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26" Type="http://schemas.openxmlformats.org/officeDocument/2006/relationships/slideLayout" Target="../slideLayouts/slideLayout57.xml"/><Relationship Id="rId39" Type="http://schemas.openxmlformats.org/officeDocument/2006/relationships/slideLayout" Target="../slideLayouts/slideLayout70.xml"/><Relationship Id="rId21" Type="http://schemas.openxmlformats.org/officeDocument/2006/relationships/slideLayout" Target="../slideLayouts/slideLayout52.xml"/><Relationship Id="rId34" Type="http://schemas.openxmlformats.org/officeDocument/2006/relationships/slideLayout" Target="../slideLayouts/slideLayout65.xml"/><Relationship Id="rId42" Type="http://schemas.openxmlformats.org/officeDocument/2006/relationships/slideLayout" Target="../slideLayouts/slideLayout73.xml"/><Relationship Id="rId47" Type="http://schemas.openxmlformats.org/officeDocument/2006/relationships/slideLayout" Target="../slideLayouts/slideLayout78.xml"/><Relationship Id="rId50" Type="http://schemas.openxmlformats.org/officeDocument/2006/relationships/slideLayout" Target="../slideLayouts/slideLayout81.xml"/><Relationship Id="rId55" Type="http://schemas.openxmlformats.org/officeDocument/2006/relationships/slideLayout" Target="../slideLayouts/slideLayout86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29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42.xml"/><Relationship Id="rId24" Type="http://schemas.openxmlformats.org/officeDocument/2006/relationships/slideLayout" Target="../slideLayouts/slideLayout55.xml"/><Relationship Id="rId32" Type="http://schemas.openxmlformats.org/officeDocument/2006/relationships/slideLayout" Target="../slideLayouts/slideLayout63.xml"/><Relationship Id="rId37" Type="http://schemas.openxmlformats.org/officeDocument/2006/relationships/slideLayout" Target="../slideLayouts/slideLayout68.xml"/><Relationship Id="rId40" Type="http://schemas.openxmlformats.org/officeDocument/2006/relationships/slideLayout" Target="../slideLayouts/slideLayout71.xml"/><Relationship Id="rId45" Type="http://schemas.openxmlformats.org/officeDocument/2006/relationships/slideLayout" Target="../slideLayouts/slideLayout76.xml"/><Relationship Id="rId53" Type="http://schemas.openxmlformats.org/officeDocument/2006/relationships/slideLayout" Target="../slideLayouts/slideLayout84.xml"/><Relationship Id="rId58" Type="http://schemas.openxmlformats.org/officeDocument/2006/relationships/image" Target="../media/image20.png"/><Relationship Id="rId5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50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Relationship Id="rId22" Type="http://schemas.openxmlformats.org/officeDocument/2006/relationships/slideLayout" Target="../slideLayouts/slideLayout53.xml"/><Relationship Id="rId27" Type="http://schemas.openxmlformats.org/officeDocument/2006/relationships/slideLayout" Target="../slideLayouts/slideLayout58.xml"/><Relationship Id="rId30" Type="http://schemas.openxmlformats.org/officeDocument/2006/relationships/slideLayout" Target="../slideLayouts/slideLayout61.xml"/><Relationship Id="rId35" Type="http://schemas.openxmlformats.org/officeDocument/2006/relationships/slideLayout" Target="../slideLayouts/slideLayout66.xml"/><Relationship Id="rId43" Type="http://schemas.openxmlformats.org/officeDocument/2006/relationships/slideLayout" Target="../slideLayouts/slideLayout74.xml"/><Relationship Id="rId48" Type="http://schemas.openxmlformats.org/officeDocument/2006/relationships/slideLayout" Target="../slideLayouts/slideLayout79.xml"/><Relationship Id="rId56" Type="http://schemas.openxmlformats.org/officeDocument/2006/relationships/slideLayout" Target="../slideLayouts/slideLayout87.xml"/><Relationship Id="rId8" Type="http://schemas.openxmlformats.org/officeDocument/2006/relationships/slideLayout" Target="../slideLayouts/slideLayout39.xml"/><Relationship Id="rId51" Type="http://schemas.openxmlformats.org/officeDocument/2006/relationships/slideLayout" Target="../slideLayouts/slideLayout82.xml"/><Relationship Id="rId3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5" Type="http://schemas.openxmlformats.org/officeDocument/2006/relationships/slideLayout" Target="../slideLayouts/slideLayout56.xml"/><Relationship Id="rId33" Type="http://schemas.openxmlformats.org/officeDocument/2006/relationships/slideLayout" Target="../slideLayouts/slideLayout64.xml"/><Relationship Id="rId38" Type="http://schemas.openxmlformats.org/officeDocument/2006/relationships/slideLayout" Target="../slideLayouts/slideLayout69.xml"/><Relationship Id="rId46" Type="http://schemas.openxmlformats.org/officeDocument/2006/relationships/slideLayout" Target="../slideLayouts/slideLayout77.xml"/><Relationship Id="rId59" Type="http://schemas.openxmlformats.org/officeDocument/2006/relationships/image" Target="../media/image21.svg"/><Relationship Id="rId20" Type="http://schemas.openxmlformats.org/officeDocument/2006/relationships/slideLayout" Target="../slideLayouts/slideLayout51.xml"/><Relationship Id="rId41" Type="http://schemas.openxmlformats.org/officeDocument/2006/relationships/slideLayout" Target="../slideLayouts/slideLayout72.xml"/><Relationship Id="rId54" Type="http://schemas.openxmlformats.org/officeDocument/2006/relationships/slideLayout" Target="../slideLayouts/slideLayout85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6.xml"/><Relationship Id="rId23" Type="http://schemas.openxmlformats.org/officeDocument/2006/relationships/slideLayout" Target="../slideLayouts/slideLayout54.xml"/><Relationship Id="rId28" Type="http://schemas.openxmlformats.org/officeDocument/2006/relationships/slideLayout" Target="../slideLayouts/slideLayout59.xml"/><Relationship Id="rId36" Type="http://schemas.openxmlformats.org/officeDocument/2006/relationships/slideLayout" Target="../slideLayouts/slideLayout67.xml"/><Relationship Id="rId49" Type="http://schemas.openxmlformats.org/officeDocument/2006/relationships/slideLayout" Target="../slideLayouts/slideLayout80.xml"/><Relationship Id="rId57" Type="http://schemas.openxmlformats.org/officeDocument/2006/relationships/theme" Target="../theme/theme3.xml"/><Relationship Id="rId10" Type="http://schemas.openxmlformats.org/officeDocument/2006/relationships/slideLayout" Target="../slideLayouts/slideLayout41.xml"/><Relationship Id="rId31" Type="http://schemas.openxmlformats.org/officeDocument/2006/relationships/slideLayout" Target="../slideLayouts/slideLayout62.xml"/><Relationship Id="rId44" Type="http://schemas.openxmlformats.org/officeDocument/2006/relationships/slideLayout" Target="../slideLayouts/slideLayout75.xml"/><Relationship Id="rId52" Type="http://schemas.openxmlformats.org/officeDocument/2006/relationships/slideLayout" Target="../slideLayouts/slideLayout8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0C7A4C8-2317-A24C-8E7D-ADB2EEF4CFA4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448170" y="229875"/>
            <a:ext cx="3378302" cy="659947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854663C5-6944-43A7-8256-60D04DFEB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6CB0EE0-5CB5-4657-A4DE-F6E8761C07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F9A0C5A-24AB-481A-B308-DF342FA731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65061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32" r:id="rId1"/>
    <p:sldLayoutId id="2147484080" r:id="rId2"/>
    <p:sldLayoutId id="2147484081" r:id="rId3"/>
  </p:sldLayoutIdLst>
  <p:txStyles>
    <p:titleStyle>
      <a:lvl1pPr algn="l" defTabSz="914400" rtl="0" eaLnBrk="1" latinLnBrk="0" hangingPunct="1">
        <a:lnSpc>
          <a:spcPts val="4320"/>
        </a:lnSpc>
        <a:spcBef>
          <a:spcPct val="0"/>
        </a:spcBef>
        <a:buNone/>
        <a:defRPr sz="3000" b="1" i="0" kern="1200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64D48AE2-2877-744D-A0C9-F440E6403286}"/>
              </a:ext>
            </a:extLst>
          </p:cNvPr>
          <p:cNvPicPr>
            <a:picLocks noChangeAspect="1"/>
          </p:cNvPicPr>
          <p:nvPr userDrawn="1"/>
        </p:nvPicPr>
        <p:blipFill>
          <a:blip r:embed="rId30"/>
          <a:stretch>
            <a:fillRect/>
          </a:stretch>
        </p:blipFill>
        <p:spPr>
          <a:xfrm>
            <a:off x="11284301" y="237531"/>
            <a:ext cx="647171" cy="647171"/>
          </a:xfrm>
          <a:prstGeom prst="rect">
            <a:avLst/>
          </a:prstGeom>
        </p:spPr>
      </p:pic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B9E5BC2B-4B80-4B95-9E9A-E6EC3B9BB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66E9B8D0-FEF9-43D6-B25A-E1168FC800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B60A62C-76F9-48BD-AF57-02C43A013E9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56350"/>
            <a:ext cx="7315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8311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65" r:id="rId1"/>
    <p:sldLayoutId id="2147484099" r:id="rId2"/>
    <p:sldLayoutId id="2147483907" r:id="rId3"/>
    <p:sldLayoutId id="2147483981" r:id="rId4"/>
    <p:sldLayoutId id="2147483983" r:id="rId5"/>
    <p:sldLayoutId id="2147484040" r:id="rId6"/>
    <p:sldLayoutId id="2147484089" r:id="rId7"/>
    <p:sldLayoutId id="2147483921" r:id="rId8"/>
    <p:sldLayoutId id="2147483932" r:id="rId9"/>
    <p:sldLayoutId id="2147484111" r:id="rId10"/>
    <p:sldLayoutId id="2147484112" r:id="rId11"/>
    <p:sldLayoutId id="2147484058" r:id="rId12"/>
    <p:sldLayoutId id="2147484085" r:id="rId13"/>
    <p:sldLayoutId id="2147484101" r:id="rId14"/>
    <p:sldLayoutId id="2147484070" r:id="rId15"/>
    <p:sldLayoutId id="2147483905" r:id="rId16"/>
    <p:sldLayoutId id="2147484041" r:id="rId17"/>
    <p:sldLayoutId id="2147484106" r:id="rId18"/>
    <p:sldLayoutId id="2147484107" r:id="rId19"/>
    <p:sldLayoutId id="2147484088" r:id="rId20"/>
    <p:sldLayoutId id="2147483931" r:id="rId21"/>
    <p:sldLayoutId id="2147484063" r:id="rId22"/>
    <p:sldLayoutId id="2147484075" r:id="rId23"/>
    <p:sldLayoutId id="2147484034" r:id="rId24"/>
    <p:sldLayoutId id="2147484105" r:id="rId25"/>
    <p:sldLayoutId id="2147484104" r:id="rId26"/>
    <p:sldLayoutId id="2147483927" r:id="rId27"/>
    <p:sldLayoutId id="2147484115" r:id="rId2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 cap="all" spc="50" baseline="0">
          <a:solidFill>
            <a:schemeClr val="tx1"/>
          </a:solidFill>
          <a:latin typeface="Merriweather Sans ExtraBold" pitchFamily="2" charset="77"/>
          <a:ea typeface="+mj-ea"/>
          <a:cs typeface="+mj-cs"/>
        </a:defRPr>
      </a:lvl1pPr>
    </p:titleStyle>
    <p:bodyStyle>
      <a:lvl1pPr marL="230400" indent="-230400" algn="l" defTabSz="914400" rtl="0" eaLnBrk="1" latinLnBrk="0" hangingPunct="1">
        <a:lnSpc>
          <a:spcPts val="21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1pPr>
      <a:lvl2pPr marL="6858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2pPr>
      <a:lvl3pPr marL="11430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3pPr>
      <a:lvl4pPr marL="16002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4pPr>
      <a:lvl5pPr marL="2057400" indent="-230400" algn="l" defTabSz="914400" rtl="0" eaLnBrk="1" latinLnBrk="0" hangingPunct="1">
        <a:lnSpc>
          <a:spcPts val="1900"/>
        </a:lnSpc>
        <a:spcBef>
          <a:spcPts val="1000"/>
        </a:spcBef>
        <a:spcAft>
          <a:spcPts val="500"/>
        </a:spcAft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Merriweather Sans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88EDF3AE-4FE1-7A87-730F-9098DC6373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1825625"/>
            <a:ext cx="10573347" cy="4351338"/>
          </a:xfrm>
          <a:prstGeom prst="rect">
            <a:avLst/>
          </a:prstGeom>
        </p:spPr>
        <p:txBody>
          <a:bodyPr vert="horz" lIns="91440" tIns="45720" rIns="91440" bIns="45720" spcCol="360000" rtlCol="0">
            <a:normAutofit/>
          </a:bodyPr>
          <a:lstStyle/>
          <a:p>
            <a:pPr lvl="0"/>
            <a:r>
              <a:rPr lang="fi-FI" noProof="0"/>
              <a:t>Muokkaa tekstin perustyylejä napsauttamalla</a:t>
            </a:r>
          </a:p>
          <a:p>
            <a:pPr lvl="1"/>
            <a:r>
              <a:rPr lang="fi-FI" noProof="0"/>
              <a:t>toinen taso</a:t>
            </a:r>
          </a:p>
          <a:p>
            <a:pPr lvl="2"/>
            <a:r>
              <a:rPr lang="fi-FI" noProof="0"/>
              <a:t>kolmas taso</a:t>
            </a:r>
          </a:p>
          <a:p>
            <a:pPr lvl="3"/>
            <a:r>
              <a:rPr lang="fi-FI" noProof="0"/>
              <a:t>neljäs taso</a:t>
            </a:r>
          </a:p>
          <a:p>
            <a:pPr lvl="4"/>
            <a:r>
              <a:rPr lang="fi-FI" noProof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0C072D13-C5C1-6544-8AF6-F770B7290CD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433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BB1A0DF6-0964-4040-A481-B20DF7F20380}" type="datetime1">
              <a:rPr lang="fi-FI" smtClean="0"/>
              <a:t>9.4.2025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21DE8F1-D683-51C8-6493-284FEE4470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4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cap="none" baseline="0">
                <a:solidFill>
                  <a:schemeClr val="tx2"/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443CDBC-3E3C-EB9F-E2C3-1846845F76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3870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cap="none" baseline="0">
                <a:solidFill>
                  <a:schemeClr val="tx2"/>
                </a:solidFill>
              </a:defRPr>
            </a:lvl1pPr>
          </a:lstStyle>
          <a:p>
            <a:fld id="{3870A464-F060-4E12-BC80-B2AE5F264B44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7C632EC9-4FB7-DCDF-C6C7-C0E490206E1D}"/>
              </a:ext>
            </a:extLst>
          </p:cNvPr>
          <p:cNvPicPr>
            <a:picLocks noChangeAspect="1"/>
          </p:cNvPicPr>
          <p:nvPr userDrawn="1"/>
        </p:nvPicPr>
        <p:blipFill>
          <a:blip r:embed="rId58">
            <a:extLst>
              <a:ext uri="{96DAC541-7B7A-43D3-8B79-37D633B846F1}">
                <asvg:svgBlip xmlns:asvg="http://schemas.microsoft.com/office/drawing/2016/SVG/main" r:embed="rId59"/>
              </a:ext>
            </a:extLst>
          </a:blip>
          <a:stretch>
            <a:fillRect/>
          </a:stretch>
        </p:blipFill>
        <p:spPr>
          <a:xfrm>
            <a:off x="10997677" y="0"/>
            <a:ext cx="1203512" cy="1203512"/>
          </a:xfrm>
          <a:prstGeom prst="rect">
            <a:avLst/>
          </a:prstGeom>
        </p:spPr>
      </p:pic>
      <p:sp>
        <p:nvSpPr>
          <p:cNvPr id="10" name="Otsikon paikkamerkki 9">
            <a:extLst>
              <a:ext uri="{FF2B5EF4-FFF2-40B4-BE49-F238E27FC236}">
                <a16:creationId xmlns:a16="http://schemas.microsoft.com/office/drawing/2014/main" id="{286A32FF-883C-AABC-D38C-037623424C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noProof="0"/>
              <a:t>Muokkaa </a:t>
            </a:r>
            <a:r>
              <a:rPr lang="fi-FI" noProof="0" err="1"/>
              <a:t>ots</a:t>
            </a:r>
            <a:r>
              <a:rPr lang="fi-FI" noProof="0"/>
              <a:t>. </a:t>
            </a:r>
            <a:r>
              <a:rPr lang="fi-FI" noProof="0" err="1"/>
              <a:t>perustyyl</a:t>
            </a:r>
            <a:r>
              <a:rPr lang="fi-FI" noProof="0"/>
              <a:t>. </a:t>
            </a:r>
            <a:r>
              <a:rPr lang="fi-FI" noProof="0" err="1"/>
              <a:t>napsautt</a:t>
            </a:r>
            <a:r>
              <a:rPr lang="fi-FI" noProof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2126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20" r:id="rId2"/>
    <p:sldLayoutId id="2147484121" r:id="rId3"/>
    <p:sldLayoutId id="2147484122" r:id="rId4"/>
    <p:sldLayoutId id="2147484123" r:id="rId5"/>
    <p:sldLayoutId id="2147484124" r:id="rId6"/>
    <p:sldLayoutId id="2147484125" r:id="rId7"/>
    <p:sldLayoutId id="2147484126" r:id="rId8"/>
    <p:sldLayoutId id="2147484127" r:id="rId9"/>
    <p:sldLayoutId id="2147484128" r:id="rId10"/>
    <p:sldLayoutId id="2147484129" r:id="rId11"/>
    <p:sldLayoutId id="2147484130" r:id="rId12"/>
    <p:sldLayoutId id="2147484131" r:id="rId13"/>
    <p:sldLayoutId id="2147484132" r:id="rId14"/>
    <p:sldLayoutId id="2147484133" r:id="rId15"/>
    <p:sldLayoutId id="2147484134" r:id="rId16"/>
    <p:sldLayoutId id="2147484135" r:id="rId17"/>
    <p:sldLayoutId id="2147484136" r:id="rId18"/>
    <p:sldLayoutId id="2147484137" r:id="rId19"/>
    <p:sldLayoutId id="2147484138" r:id="rId20"/>
    <p:sldLayoutId id="2147484139" r:id="rId21"/>
    <p:sldLayoutId id="2147484140" r:id="rId22"/>
    <p:sldLayoutId id="2147484141" r:id="rId23"/>
    <p:sldLayoutId id="2147484142" r:id="rId24"/>
    <p:sldLayoutId id="2147484143" r:id="rId25"/>
    <p:sldLayoutId id="2147484144" r:id="rId26"/>
    <p:sldLayoutId id="2147484145" r:id="rId27"/>
    <p:sldLayoutId id="2147484146" r:id="rId28"/>
    <p:sldLayoutId id="2147484147" r:id="rId29"/>
    <p:sldLayoutId id="2147484148" r:id="rId30"/>
    <p:sldLayoutId id="2147484149" r:id="rId31"/>
    <p:sldLayoutId id="2147484150" r:id="rId32"/>
    <p:sldLayoutId id="2147484151" r:id="rId33"/>
    <p:sldLayoutId id="2147484152" r:id="rId34"/>
    <p:sldLayoutId id="2147484153" r:id="rId35"/>
    <p:sldLayoutId id="2147484154" r:id="rId36"/>
    <p:sldLayoutId id="2147484155" r:id="rId37"/>
    <p:sldLayoutId id="2147484156" r:id="rId38"/>
    <p:sldLayoutId id="2147484157" r:id="rId39"/>
    <p:sldLayoutId id="2147484158" r:id="rId40"/>
    <p:sldLayoutId id="2147484159" r:id="rId41"/>
    <p:sldLayoutId id="2147484160" r:id="rId42"/>
    <p:sldLayoutId id="2147484161" r:id="rId43"/>
    <p:sldLayoutId id="2147484162" r:id="rId44"/>
    <p:sldLayoutId id="2147484163" r:id="rId45"/>
    <p:sldLayoutId id="2147484164" r:id="rId46"/>
    <p:sldLayoutId id="2147484165" r:id="rId47"/>
    <p:sldLayoutId id="2147484166" r:id="rId48"/>
    <p:sldLayoutId id="2147484167" r:id="rId49"/>
    <p:sldLayoutId id="2147484168" r:id="rId50"/>
    <p:sldLayoutId id="2147484169" r:id="rId51"/>
    <p:sldLayoutId id="2147484170" r:id="rId52"/>
    <p:sldLayoutId id="2147484171" r:id="rId53"/>
    <p:sldLayoutId id="2147484172" r:id="rId54"/>
    <p:sldLayoutId id="2147484173" r:id="rId55"/>
    <p:sldLayoutId id="2147484174" r:id="rId5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17DB11C2-CB76-FB78-8A42-3CD613FF889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err="1"/>
              <a:t>Norstat</a:t>
            </a:r>
            <a:r>
              <a:rPr lang="fi-FI" dirty="0"/>
              <a:t> Oy</a:t>
            </a:r>
          </a:p>
          <a:p>
            <a:r>
              <a:rPr lang="fi-FI" dirty="0"/>
              <a:t>12/2024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606839E7-CCC9-5921-BB21-DD5509F179C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/>
              <a:t>Kansalaiskysely</a:t>
            </a:r>
          </a:p>
        </p:txBody>
      </p:sp>
    </p:spTree>
    <p:extLst>
      <p:ext uri="{BB962C8B-B14F-4D97-AF65-F5344CB8AC3E}">
        <p14:creationId xmlns:p14="http://schemas.microsoft.com/office/powerpoint/2010/main" val="21539863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laotsikko 1">
            <a:extLst>
              <a:ext uri="{FF2B5EF4-FFF2-40B4-BE49-F238E27FC236}">
                <a16:creationId xmlns:a16="http://schemas.microsoft.com/office/drawing/2014/main" id="{4DDFDAB2-93A3-CBCF-FF86-0AC44793DB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4330" y="4589463"/>
            <a:ext cx="11343339" cy="1500187"/>
          </a:xfrm>
        </p:spPr>
        <p:txBody>
          <a:bodyPr>
            <a:normAutofit fontScale="92500" lnSpcReduction="20000"/>
          </a:bodyPr>
          <a:lstStyle/>
          <a:p>
            <a:r>
              <a:rPr lang="fi-FI" noProof="0"/>
              <a:t>Vastausvaihtoehdot</a:t>
            </a:r>
            <a:br>
              <a:rPr lang="fi-FI" noProof="0"/>
            </a:br>
            <a:r>
              <a:rPr lang="fi-FI" noProof="0"/>
              <a:t>1. Kyllä</a:t>
            </a:r>
            <a:br>
              <a:rPr lang="fi-FI" noProof="0"/>
            </a:br>
            <a:r>
              <a:rPr lang="fi-FI" noProof="0"/>
              <a:t>2. En osaa sanoa</a:t>
            </a:r>
            <a:br>
              <a:rPr lang="fi-FI" noProof="0"/>
            </a:br>
            <a:r>
              <a:rPr lang="fi-FI" noProof="0"/>
              <a:t>3. Ei</a:t>
            </a:r>
          </a:p>
        </p:txBody>
      </p:sp>
      <p:sp>
        <p:nvSpPr>
          <p:cNvPr id="3" name="Otsikko 2">
            <a:extLst>
              <a:ext uri="{FF2B5EF4-FFF2-40B4-BE49-F238E27FC236}">
                <a16:creationId xmlns:a16="http://schemas.microsoft.com/office/drawing/2014/main" id="{09EF9ADD-8BBE-75D8-8184-C310D7CFA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4330" y="1709738"/>
            <a:ext cx="11343339" cy="2852737"/>
          </a:xfrm>
        </p:spPr>
        <p:txBody>
          <a:bodyPr>
            <a:noAutofit/>
          </a:bodyPr>
          <a:lstStyle/>
          <a:p>
            <a:r>
              <a:rPr lang="fi-FI" sz="3200" noProof="0"/>
              <a:t>Kannattaisitteko ajatusta, että jokaiselle Suomen sosiaaliturvan piiriin syntyvälle lapselle perustettaisiin oma sijoitustili, jonne valtio lahjoittaisi pienen alkupääoman (esim. 300 euroa)?</a:t>
            </a:r>
          </a:p>
        </p:txBody>
      </p:sp>
    </p:spTree>
    <p:extLst>
      <p:ext uri="{BB962C8B-B14F-4D97-AF65-F5344CB8AC3E}">
        <p14:creationId xmlns:p14="http://schemas.microsoft.com/office/powerpoint/2010/main" val="18294894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E19CFEE7-CE19-525E-076B-A22B7B10F095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Sijoitustilin suosio vastasyntyneille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B2133AB2-527A-961D-EE8B-98C5BA8D3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/>
              <a:t>Kannattaisitteko ajatusta, että jokaiselle Suomen sosiaaliturvan piiriin syntyvälle lapselle perustettaisiin oma sijoitustili, jonne valtio lahjoittaisi pienen alkupääoman (esim. 300 euroa)?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C14FE47-F8D6-1014-A5D1-08EE24F04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79D82BF-18D4-7586-EE13-877BC63410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EEE6A316-154D-A5B9-9436-0D63F44400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9.4.2025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3C7C249B-8B44-55D7-C710-33403EB6B067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54456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isällön paikkamerkki 1">
            <a:extLst>
              <a:ext uri="{FF2B5EF4-FFF2-40B4-BE49-F238E27FC236}">
                <a16:creationId xmlns:a16="http://schemas.microsoft.com/office/drawing/2014/main" id="{5D7C4C43-2835-583F-3287-CE2B30CBB51C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/>
              <a:t>Sijoitustilin suosio vastasyntyneille</a:t>
            </a:r>
          </a:p>
        </p:txBody>
      </p:sp>
      <p:sp>
        <p:nvSpPr>
          <p:cNvPr id="4" name="Otsikko 3">
            <a:extLst>
              <a:ext uri="{FF2B5EF4-FFF2-40B4-BE49-F238E27FC236}">
                <a16:creationId xmlns:a16="http://schemas.microsoft.com/office/drawing/2014/main" id="{F9713111-592C-51DA-782C-633FDE40D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2000"/>
              <a:t>Kannattaisitteko ajatusta, että jokaiselle Suomen sosiaaliturvan piiriin syntyvälle lapselle perustettaisiin oma sijoitustili, jonne valtio lahjoittaisi pienen alkupääoman (esim. 300 euroa)?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22A69B2-52F0-B343-3DE2-2E060F7282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C62D008-F14A-0826-7B7C-109BC98D9E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870A464-F060-4E12-BC80-B2AE5F264B44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76D5B928-FF01-ED22-A013-343AC2B75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8FBA2EF-FB92-B94B-8AD4-E8AA9FF45CB2}" type="datetime1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srgbClr val="164280"/>
                </a:solidFill>
                <a:effectLst/>
                <a:uLnTx/>
                <a:uFillTx/>
                <a:latin typeface="Merriweather Sans Light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9.4.2025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srgbClr val="164280"/>
              </a:solidFill>
              <a:effectLst/>
              <a:uLnTx/>
              <a:uFillTx/>
              <a:latin typeface="Merriweather Sans Light"/>
              <a:ea typeface="+mn-ea"/>
              <a:cs typeface="+mn-cs"/>
            </a:endParaRPr>
          </a:p>
        </p:txBody>
      </p:sp>
      <p:graphicFrame>
        <p:nvGraphicFramePr>
          <p:cNvPr id="8" name="Sisällön paikkamerkki 7">
            <a:extLst>
              <a:ext uri="{FF2B5EF4-FFF2-40B4-BE49-F238E27FC236}">
                <a16:creationId xmlns:a16="http://schemas.microsoft.com/office/drawing/2014/main" id="{98696213-1F2A-7973-81AE-2CBBC10CA271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23863" y="1539875"/>
          <a:ext cx="11344275" cy="46370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3356318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18226306"/>
      </p:ext>
    </p:extLst>
  </p:cSld>
  <p:clrMapOvr>
    <a:masterClrMapping/>
  </p:clrMapOvr>
</p:sld>
</file>

<file path=ppt/theme/theme1.xml><?xml version="1.0" encoding="utf-8"?>
<a:theme xmlns:a="http://schemas.openxmlformats.org/drawingml/2006/main" name="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D7A68657-8BD2-45AD-AA51-46103EF757F9}" vid="{DD52C2A1-6970-4750-B0A1-AC91BF4E560D}"/>
    </a:ext>
  </a:extLst>
</a:theme>
</file>

<file path=ppt/theme/theme2.xml><?xml version="1.0" encoding="utf-8"?>
<a:theme xmlns:a="http://schemas.openxmlformats.org/drawingml/2006/main" name="1_Custom Design">
  <a:themeElements>
    <a:clrScheme name="FINANSSIALA2">
      <a:dk1>
        <a:srgbClr val="000000"/>
      </a:dk1>
      <a:lt1>
        <a:srgbClr val="FFFFFF"/>
      </a:lt1>
      <a:dk2>
        <a:srgbClr val="F8C9DF"/>
      </a:dk2>
      <a:lt2>
        <a:srgbClr val="E7E6E6"/>
      </a:lt2>
      <a:accent1>
        <a:srgbClr val="F8C9DF"/>
      </a:accent1>
      <a:accent2>
        <a:srgbClr val="F088B6"/>
      </a:accent2>
      <a:accent3>
        <a:srgbClr val="C9C5B3"/>
      </a:accent3>
      <a:accent4>
        <a:srgbClr val="A3A08A"/>
      </a:accent4>
      <a:accent5>
        <a:srgbClr val="000000"/>
      </a:accent5>
      <a:accent6>
        <a:srgbClr val="E6007E"/>
      </a:accent6>
      <a:hlink>
        <a:srgbClr val="E6007E"/>
      </a:hlink>
      <a:folHlink>
        <a:srgbClr val="E6007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sitys5" id="{D7A68657-8BD2-45AD-AA51-46103EF757F9}" vid="{D87A0377-5AC3-4B1C-B262-7BDB3238D9C5}"/>
    </a:ext>
  </a:extLst>
</a:theme>
</file>

<file path=ppt/theme/theme3.xml><?xml version="1.0" encoding="utf-8"?>
<a:theme xmlns:a="http://schemas.openxmlformats.org/drawingml/2006/main" name="FA2025 perusdiat">
  <a:themeElements>
    <a:clrScheme name="FA2025">
      <a:dk1>
        <a:srgbClr val="575757"/>
      </a:dk1>
      <a:lt1>
        <a:srgbClr val="FFFFFF"/>
      </a:lt1>
      <a:dk2>
        <a:srgbClr val="164280"/>
      </a:dk2>
      <a:lt2>
        <a:srgbClr val="FFFFFF"/>
      </a:lt2>
      <a:accent1>
        <a:srgbClr val="E5007D"/>
      </a:accent1>
      <a:accent2>
        <a:srgbClr val="164280"/>
      </a:accent2>
      <a:accent3>
        <a:srgbClr val="000000"/>
      </a:accent3>
      <a:accent4>
        <a:srgbClr val="80539D"/>
      </a:accent4>
      <a:accent5>
        <a:srgbClr val="FFD600"/>
      </a:accent5>
      <a:accent6>
        <a:srgbClr val="F5B4D2"/>
      </a:accent6>
      <a:hlink>
        <a:srgbClr val="164280"/>
      </a:hlink>
      <a:folHlink>
        <a:srgbClr val="E5007D"/>
      </a:folHlink>
    </a:clrScheme>
    <a:fontScheme name="FA2024">
      <a:majorFont>
        <a:latin typeface="Merriweather Bold"/>
        <a:ea typeface=""/>
        <a:cs typeface=""/>
      </a:majorFont>
      <a:minorFont>
        <a:latin typeface="Merriweather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FA2025_FI.pptx" id="{260E584E-1A69-F74F-9E64-6FA1D2ADFAFD}" vid="{C5CACE8B-D820-B14E-B32C-405ABF49521B}"/>
    </a:ext>
  </a:extLst>
</a:theme>
</file>

<file path=ppt/theme/theme4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haredContentType xmlns="Microsoft.SharePoint.Taxonomy.ContentTypeSync" SourceId="1fc57f3e-8305-486e-a8c2-148b9408595d" ContentTypeId="0x010100754B9C00A9D1EF429E3CE268AA4F07C9" PreviousValue="false"/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Asiakirjan_x0020_pvm xmlns="3d6a9306-9ca7-4ef4-bdc0-1874c06cbe8c">2025-04-08T05:05:14+00:00</Asiakirjan_x0020_pvm>
    <b8937dc7f7d8474bb5ff862753bb4340 xmlns="3d6a9306-9ca7-4ef4-bdc0-1874c06cbe8c">
      <Terms xmlns="http://schemas.microsoft.com/office/infopath/2007/PartnerControls">
        <TermInfo xmlns="http://schemas.microsoft.com/office/infopath/2007/PartnerControls">
          <TermName xmlns="http://schemas.microsoft.com/office/infopath/2007/PartnerControls">FA-sisäinen</TermName>
          <TermId xmlns="http://schemas.microsoft.com/office/infopath/2007/PartnerControls">40fe4f96-c144-41e1-8120-de0d7e1583fc</TermId>
        </TermInfo>
      </Terms>
    </b8937dc7f7d8474bb5ff862753bb4340>
    <Lisätiedot xmlns="3d6a9306-9ca7-4ef4-bdc0-1874c06cbe8c" xsi:nil="true"/>
    <FA_x0020_vastuuhenkilö xmlns="3d6a9306-9ca7-4ef4-bdc0-1874c06cbe8c">
      <UserInfo>
        <DisplayName/>
        <AccountId xsi:nil="true"/>
        <AccountType/>
      </UserInfo>
    </FA_x0020_vastuuhenkilö>
    <TaxCatchAll xmlns="3d6a9306-9ca7-4ef4-bdc0-1874c06cbe8c">
      <Value>4</Value>
    </TaxCatchAll>
    <Kokouksen_x0020_pvm xmlns="3d6a9306-9ca7-4ef4-bdc0-1874c06cbe8c" xsi:nil="true"/>
    <c65bcce231384f61a340ba009edf1e0a xmlns="3d6a9306-9ca7-4ef4-bdc0-1874c06cbe8c">
      <Terms xmlns="http://schemas.microsoft.com/office/infopath/2007/PartnerControls"/>
    </c65bcce231384f61a340ba009edf1e0a>
    <p052a5e2e35240239e541a17086d812b xmlns="3d6a9306-9ca7-4ef4-bdc0-1874c06cbe8c">
      <Terms xmlns="http://schemas.microsoft.com/office/infopath/2007/PartnerControls"/>
    </p052a5e2e35240239e541a17086d812b>
    <ff3a6f4fffbf4b098f7f426bc26e559f xmlns="3d6a9306-9ca7-4ef4-bdc0-1874c06cbe8c">
      <Terms xmlns="http://schemas.microsoft.com/office/infopath/2007/PartnerControls"/>
    </ff3a6f4fffbf4b098f7f426bc26e559f>
    <f7285783451248a2a132817e4aca895f xmlns="3d6a9306-9ca7-4ef4-bdc0-1874c06cbe8c">
      <Terms xmlns="http://schemas.microsoft.com/office/infopath/2007/PartnerControls"/>
    </f7285783451248a2a132817e4aca895f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Finanssiala Asiakirja" ma:contentTypeID="0x010100754B9C00A9D1EF429E3CE268AA4F07C90015AB1850ECECB6499E33FE703BE9F3D2" ma:contentTypeVersion="3" ma:contentTypeDescription="Luo uusi asiakirja." ma:contentTypeScope="" ma:versionID="98d067b337b917e53991cf3c25133ef0">
  <xsd:schema xmlns:xsd="http://www.w3.org/2001/XMLSchema" xmlns:xs="http://www.w3.org/2001/XMLSchema" xmlns:p="http://schemas.microsoft.com/office/2006/metadata/properties" xmlns:ns2="3d6a9306-9ca7-4ef4-bdc0-1874c06cbe8c" targetNamespace="http://schemas.microsoft.com/office/2006/metadata/properties" ma:root="true" ma:fieldsID="021ed63e95b3f166ab44e6faf01cccc8" ns2:_="">
    <xsd:import namespace="3d6a9306-9ca7-4ef4-bdc0-1874c06cbe8c"/>
    <xsd:element name="properties">
      <xsd:complexType>
        <xsd:sequence>
          <xsd:element name="documentManagement">
            <xsd:complexType>
              <xsd:all>
                <xsd:element ref="ns2:Asiakirjan_x0020_pvm" minOccurs="0"/>
                <xsd:element ref="ns2:Kokouksen_x0020_pvm" minOccurs="0"/>
                <xsd:element ref="ns2:FA_x0020_vastuuhenkilö" minOccurs="0"/>
                <xsd:element ref="ns2:Lisätiedot" minOccurs="0"/>
                <xsd:element ref="ns2:b8937dc7f7d8474bb5ff862753bb4340" minOccurs="0"/>
                <xsd:element ref="ns2:TaxCatchAllLabel" minOccurs="0"/>
                <xsd:element ref="ns2:p052a5e2e35240239e541a17086d812b" minOccurs="0"/>
                <xsd:element ref="ns2:f7285783451248a2a132817e4aca895f" minOccurs="0"/>
                <xsd:element ref="ns2:c65bcce231384f61a340ba009edf1e0a" minOccurs="0"/>
                <xsd:element ref="ns2:ff3a6f4fffbf4b098f7f426bc26e559f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d6a9306-9ca7-4ef4-bdc0-1874c06cbe8c" elementFormDefault="qualified">
    <xsd:import namespace="http://schemas.microsoft.com/office/2006/documentManagement/types"/>
    <xsd:import namespace="http://schemas.microsoft.com/office/infopath/2007/PartnerControls"/>
    <xsd:element name="Asiakirjan_x0020_pvm" ma:index="3" nillable="true" ma:displayName="Asiakirjan pvm" ma:default="[today]" ma:format="DateOnly" ma:internalName="Asiakirjan_x0020_pvm0">
      <xsd:simpleType>
        <xsd:restriction base="dms:DateTime"/>
      </xsd:simpleType>
    </xsd:element>
    <xsd:element name="Kokouksen_x0020_pvm" ma:index="5" nillable="true" ma:displayName="Kokouksen pvm" ma:format="DateOnly" ma:internalName="Kokouksen_x0020_pvm">
      <xsd:simpleType>
        <xsd:restriction base="dms:DateTime"/>
      </xsd:simpleType>
    </xsd:element>
    <xsd:element name="FA_x0020_vastuuhenkilö" ma:index="6" nillable="true" ma:displayName="FA vastuuhenkilö" ma:list="UserInfo" ma:internalName="FA_x0020_vastuuhenkil_x00f6_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Lisätiedot" ma:index="8" nillable="true" ma:displayName="Lisätiedot" ma:internalName="Lis_x00e4_tiedot0">
      <xsd:simpleType>
        <xsd:restriction base="dms:Note">
          <xsd:maxLength value="255"/>
        </xsd:restriction>
      </xsd:simpleType>
    </xsd:element>
    <xsd:element name="b8937dc7f7d8474bb5ff862753bb4340" ma:index="12" nillable="true" ma:taxonomy="true" ma:internalName="b8937dc7f7d8474bb5ff862753bb4340" ma:taxonomyFieldName="Julkisuus0" ma:displayName="Julkisuus" ma:readOnly="false" ma:default="4;#FA-sisäinen|40fe4f96-c144-41e1-8120-de0d7e1583fc" ma:fieldId="{b8937dc7-f7d8-474b-b5ff-862753bb4340}" ma:sspId="1fc57f3e-8305-486e-a8c2-148b9408595d" ma:termSetId="d30f25d2-ebe8-43ea-9269-85f735816edb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Label" ma:index="13" nillable="true" ma:displayName="Taxonomy Catch All Column1" ma:hidden="true" ma:list="{1d1e734f-142a-4a85-aca2-a839b68ad5ab}" ma:internalName="TaxCatchAllLabel" ma:readOnly="true" ma:showField="CatchAllDataLabel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p052a5e2e35240239e541a17086d812b" ma:index="14" nillable="true" ma:taxonomy="true" ma:internalName="p052a5e2e35240239e541a17086d812b" ma:taxonomyFieldName="Asiasanat0" ma:displayName="Asiasanat" ma:default="" ma:fieldId="{9052a5e2-e352-4023-9e54-1a17086d812b}" ma:taxonomyMulti="true" ma:sspId="1fc57f3e-8305-486e-a8c2-148b9408595d" ma:termSetId="74b57826-18d0-4b2d-b453-c520c91ee6db" ma:anchorId="00000000-0000-0000-0000-000000000000" ma:open="true" ma:isKeyword="false">
      <xsd:complexType>
        <xsd:sequence>
          <xsd:element ref="pc:Terms" minOccurs="0" maxOccurs="1"/>
        </xsd:sequence>
      </xsd:complexType>
    </xsd:element>
    <xsd:element name="f7285783451248a2a132817e4aca895f" ma:index="15" nillable="true" ma:taxonomy="true" ma:internalName="f7285783451248a2a132817e4aca895f" ma:taxonomyFieldName="Dokumentin_x0020_tila0" ma:displayName="Dokumentin tila" ma:default="" ma:fieldId="{f7285783-4512-48a2-a132-817e4aca895f}" ma:sspId="1fc57f3e-8305-486e-a8c2-148b9408595d" ma:termSetId="a77969e4-0b5b-4ac5-8bb1-3950b68d57f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c65bcce231384f61a340ba009edf1e0a" ma:index="16" nillable="true" ma:taxonomy="true" ma:internalName="c65bcce231384f61a340ba009edf1e0a" ma:taxonomyFieldName="Asiakirjatyyppi0" ma:displayName="Asiakirjatyyppi" ma:default="" ma:fieldId="{c65bcce2-3138-4f61-a340-ba009edf1e0a}" ma:sspId="1fc57f3e-8305-486e-a8c2-148b9408595d" ma:termSetId="f0126561-3e6b-4118-8629-5272a7a08f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f3a6f4fffbf4b098f7f426bc26e559f" ma:index="17" nillable="true" ma:taxonomy="true" ma:internalName="ff3a6f4fffbf4b098f7f426bc26e559f" ma:taxonomyFieldName="Organisaatiot" ma:displayName="Organisaatiot" ma:readOnly="false" ma:default="5;#Finanssiala ry|ee048018-529f-44c2-b621-1ffdf097d9ae" ma:fieldId="{ff3a6f4f-ffbf-4b09-8f7f-426bc26e559f}" ma:taxonomyMulti="true" ma:sspId="1fc57f3e-8305-486e-a8c2-148b9408595d" ma:termSetId="a7c7996a-e85f-46b5-a5b7-e3eb5aef7a4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9" nillable="true" ma:displayName="Taxonomy Catch All Column" ma:hidden="true" ma:list="{1d1e734f-142a-4a85-aca2-a839b68ad5ab}" ma:internalName="TaxCatchAll" ma:showField="CatchAllData" ma:web="9d220695-81e5-4fe2-9dce-f68c5970895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Sisältölaji"/>
        <xsd:element ref="dc:title" minOccurs="0" maxOccurs="1" ma:index="1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163D897-C467-45E2-93D4-05BA8DC58E40}">
  <ds:schemaRefs>
    <ds:schemaRef ds:uri="Microsoft.SharePoint.Taxonomy.ContentTypeSync"/>
  </ds:schemaRefs>
</ds:datastoreItem>
</file>

<file path=customXml/itemProps2.xml><?xml version="1.0" encoding="utf-8"?>
<ds:datastoreItem xmlns:ds="http://schemas.openxmlformats.org/officeDocument/2006/customXml" ds:itemID="{E87CDD17-8925-42C6-AB94-E4203A2DE9D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39539B7-9705-43BC-9291-668E2ED0C5F1}">
  <ds:schemaRefs>
    <ds:schemaRef ds:uri="3d6a9306-9ca7-4ef4-bdc0-1874c06cbe8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3D4F57A3-0E75-4749-8EFE-1ABE42687ADF}">
  <ds:schemaRefs>
    <ds:schemaRef ds:uri="3d6a9306-9ca7-4ef4-bdc0-1874c06cbe8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FA_asiantuntijuus</Template>
  <TotalTime>0</TotalTime>
  <Words>104</Words>
  <Application>Microsoft Office PowerPoint</Application>
  <PresentationFormat>Laajakuva</PresentationFormat>
  <Paragraphs>13</Paragraphs>
  <Slides>5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9</vt:i4>
      </vt:variant>
      <vt:variant>
        <vt:lpstr>Teema</vt:lpstr>
      </vt:variant>
      <vt:variant>
        <vt:i4>3</vt:i4>
      </vt:variant>
      <vt:variant>
        <vt:lpstr>Dian otsikot</vt:lpstr>
      </vt:variant>
      <vt:variant>
        <vt:i4>5</vt:i4>
      </vt:variant>
    </vt:vector>
  </HeadingPairs>
  <TitlesOfParts>
    <vt:vector size="17" baseType="lpstr">
      <vt:lpstr>Arial</vt:lpstr>
      <vt:lpstr>Calibri</vt:lpstr>
      <vt:lpstr>Merriweather</vt:lpstr>
      <vt:lpstr>Merriweather Black</vt:lpstr>
      <vt:lpstr>Merriweather Bold</vt:lpstr>
      <vt:lpstr>Merriweather Sans</vt:lpstr>
      <vt:lpstr>Merriweather Sans bold</vt:lpstr>
      <vt:lpstr>Merriweather Sans ExtraBold</vt:lpstr>
      <vt:lpstr>Merriweather Sans Light</vt:lpstr>
      <vt:lpstr>Custom Design</vt:lpstr>
      <vt:lpstr>1_Custom Design</vt:lpstr>
      <vt:lpstr>FA2025 perusdiat</vt:lpstr>
      <vt:lpstr>Kansalaiskysely</vt:lpstr>
      <vt:lpstr>Kannattaisitteko ajatusta, että jokaiselle Suomen sosiaaliturvan piiriin syntyvälle lapselle perustettaisiin oma sijoitustili, jonne valtio lahjoittaisi pienen alkupääoman (esim. 300 euroa)?</vt:lpstr>
      <vt:lpstr>Kannattaisitteko ajatusta, että jokaiselle Suomen sosiaaliturvan piiriin syntyvälle lapselle perustettaisiin oma sijoitustili, jonne valtio lahjoittaisi pienen alkupääoman (esim. 300 euroa)?</vt:lpstr>
      <vt:lpstr>Kannattaisitteko ajatusta, että jokaiselle Suomen sosiaaliturvan piiriin syntyvälle lapselle perustettaisiin oma sijoitustili, jonne valtio lahjoittaisi pienen alkupääoman (esim. 300 euroa)?</vt:lpstr>
      <vt:lpstr>PowerPoint-esitys</vt:lpstr>
    </vt:vector>
  </TitlesOfParts>
  <Company>Finanssiala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Tyytyväisyys finanssialaan eri vastaajaryhmissä</dc:title>
  <dc:creator>Koivisto Kimmo</dc:creator>
  <cp:lastModifiedBy>Palmgren Johannes</cp:lastModifiedBy>
  <cp:revision>2</cp:revision>
  <cp:lastPrinted>2024-03-05T09:56:55Z</cp:lastPrinted>
  <dcterms:created xsi:type="dcterms:W3CDTF">2022-12-22T07:35:26Z</dcterms:created>
  <dcterms:modified xsi:type="dcterms:W3CDTF">2025-04-09T09:21:13Z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0x010100754B9C00A9D1EF429E3CE268AA4F07C90015AB1850ECECB6499E33FE703BE9F3D2</vt:lpwstr>
  </property>
  <property fmtid="{D5CDD505-2E9C-101B-9397-08002B2CF9AE}" pid="3" name="_dlc_DocIdItemGuid">
    <vt:lpwstr>787c0f8b-9f1d-412a-a7c8-a01cbcd7b640</vt:lpwstr>
  </property>
  <property fmtid="{D5CDD505-2E9C-101B-9397-08002B2CF9AE}" pid="4" name="Dokumentin tila">
    <vt:lpwstr>27;#Valmis|40aa8d17-dadd-4ab0-93da-3124749a5963</vt:lpwstr>
  </property>
  <property fmtid="{D5CDD505-2E9C-101B-9397-08002B2CF9AE}" pid="5" name="Asiakirjatyyppi">
    <vt:lpwstr>64;#Diaesitys|fc209ee7-fe67-4bc6-a4f4-93f5714eb903</vt:lpwstr>
  </property>
  <property fmtid="{D5CDD505-2E9C-101B-9397-08002B2CF9AE}" pid="6" name="Tags">
    <vt:lpwstr/>
  </property>
  <property fmtid="{D5CDD505-2E9C-101B-9397-08002B2CF9AE}" pid="7" name="Organisaatiot">
    <vt:lpwstr/>
  </property>
  <property fmtid="{D5CDD505-2E9C-101B-9397-08002B2CF9AE}" pid="8" name="xd_ProgID">
    <vt:lpwstr/>
  </property>
  <property fmtid="{D5CDD505-2E9C-101B-9397-08002B2CF9AE}" pid="9" name="TemplateUrl">
    <vt:lpwstr/>
  </property>
  <property fmtid="{D5CDD505-2E9C-101B-9397-08002B2CF9AE}" pid="10" name="ComplianceAssetId">
    <vt:lpwstr/>
  </property>
  <property fmtid="{D5CDD505-2E9C-101B-9397-08002B2CF9AE}" pid="11" name="xd_Signature">
    <vt:bool>false</vt:bool>
  </property>
  <property fmtid="{D5CDD505-2E9C-101B-9397-08002B2CF9AE}" pid="12" name="AuthorIds_UIVersion_5120">
    <vt:lpwstr>21</vt:lpwstr>
  </property>
  <property fmtid="{D5CDD505-2E9C-101B-9397-08002B2CF9AE}" pid="13" name="Dokumentin_x0020_tila0">
    <vt:lpwstr/>
  </property>
  <property fmtid="{D5CDD505-2E9C-101B-9397-08002B2CF9AE}" pid="14" name="lcf76f155ced4ddcb4097134ff3c332f">
    <vt:lpwstr/>
  </property>
  <property fmtid="{D5CDD505-2E9C-101B-9397-08002B2CF9AE}" pid="15" name="MediaServiceImageTags">
    <vt:lpwstr/>
  </property>
  <property fmtid="{D5CDD505-2E9C-101B-9397-08002B2CF9AE}" pid="16" name="Asiakirjatyyppi0">
    <vt:lpwstr/>
  </property>
  <property fmtid="{D5CDD505-2E9C-101B-9397-08002B2CF9AE}" pid="17" name="Asiasanat0">
    <vt:lpwstr/>
  </property>
  <property fmtid="{D5CDD505-2E9C-101B-9397-08002B2CF9AE}" pid="18" name="Dokumentin tila0">
    <vt:lpwstr/>
  </property>
  <property fmtid="{D5CDD505-2E9C-101B-9397-08002B2CF9AE}" pid="19" name="Julkisuus0">
    <vt:lpwstr>4;#FA-sisäinen|40fe4f96-c144-41e1-8120-de0d7e1583fc</vt:lpwstr>
  </property>
</Properties>
</file>