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4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FF6DF1-0103-460D-BD09-D83BCB52AADB}" v="1" dt="2025-03-24T12:29:34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954" y="318"/>
      </p:cViewPr>
      <p:guideLst>
        <p:guide orient="horz" pos="2160"/>
        <p:guide pos="59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nkäläinen Aku" userId="407185e3-1fe2-43d5-8eb3-81b1a3fa0004" providerId="ADAL" clId="{02989B9C-58A3-4319-A102-1EBC1BE05B9A}"/>
    <pc:docChg chg="undo custSel modSld">
      <pc:chgData name="Pänkäläinen Aku" userId="407185e3-1fe2-43d5-8eb3-81b1a3fa0004" providerId="ADAL" clId="{02989B9C-58A3-4319-A102-1EBC1BE05B9A}" dt="2025-03-21T11:00:23.695" v="56" actId="1076"/>
      <pc:docMkLst>
        <pc:docMk/>
      </pc:docMkLst>
      <pc:sldChg chg="addSp modSp mod">
        <pc:chgData name="Pänkäläinen Aku" userId="407185e3-1fe2-43d5-8eb3-81b1a3fa0004" providerId="ADAL" clId="{02989B9C-58A3-4319-A102-1EBC1BE05B9A}" dt="2025-03-21T11:00:23.695" v="56" actId="1076"/>
        <pc:sldMkLst>
          <pc:docMk/>
          <pc:sldMk cId="1831287019" sldId="263"/>
        </pc:sldMkLst>
        <pc:graphicFrameChg chg="mod">
          <ac:chgData name="Pänkäläinen Aku" userId="407185e3-1fe2-43d5-8eb3-81b1a3fa0004" providerId="ADAL" clId="{02989B9C-58A3-4319-A102-1EBC1BE05B9A}" dt="2025-03-20T13:46:03.134" v="54" actId="1076"/>
          <ac:graphicFrameMkLst>
            <pc:docMk/>
            <pc:sldMk cId="1831287019" sldId="263"/>
            <ac:graphicFrameMk id="6" creationId="{00000000-0000-0000-0000-000000000000}"/>
          </ac:graphicFrameMkLst>
        </pc:graphicFrameChg>
      </pc:sldChg>
    </pc:docChg>
  </pc:docChgLst>
  <pc:docChgLst>
    <pc:chgData name="Palmgren Johannes" userId="1763f344-5688-4646-9549-1bcbbffe5b40" providerId="ADAL" clId="{72FF6DF1-0103-460D-BD09-D83BCB52AADB}"/>
    <pc:docChg chg="custSel modSld">
      <pc:chgData name="Palmgren Johannes" userId="1763f344-5688-4646-9549-1bcbbffe5b40" providerId="ADAL" clId="{72FF6DF1-0103-460D-BD09-D83BCB52AADB}" dt="2025-03-24T12:29:34.852" v="1"/>
      <pc:docMkLst>
        <pc:docMk/>
      </pc:docMkLst>
      <pc:sldChg chg="delSp modSp mod">
        <pc:chgData name="Palmgren Johannes" userId="1763f344-5688-4646-9549-1bcbbffe5b40" providerId="ADAL" clId="{72FF6DF1-0103-460D-BD09-D83BCB52AADB}" dt="2025-03-24T12:29:34.852" v="1"/>
        <pc:sldMkLst>
          <pc:docMk/>
          <pc:sldMk cId="1831287019" sldId="263"/>
        </pc:sldMkLst>
        <pc:spChg chg="del">
          <ac:chgData name="Palmgren Johannes" userId="1763f344-5688-4646-9549-1bcbbffe5b40" providerId="ADAL" clId="{72FF6DF1-0103-460D-BD09-D83BCB52AADB}" dt="2025-03-24T12:29:31.082" v="0" actId="478"/>
          <ac:spMkLst>
            <pc:docMk/>
            <pc:sldMk cId="1831287019" sldId="263"/>
            <ac:spMk id="4" creationId="{92D4A822-C67F-666A-405D-6E43AFB0F947}"/>
          </ac:spMkLst>
        </pc:spChg>
        <pc:graphicFrameChg chg="mod">
          <ac:chgData name="Palmgren Johannes" userId="1763f344-5688-4646-9549-1bcbbffe5b40" providerId="ADAL" clId="{72FF6DF1-0103-460D-BD09-D83BCB52AADB}" dt="2025-03-24T12:29:34.852" v="1"/>
          <ac:graphicFrameMkLst>
            <pc:docMk/>
            <pc:sldMk cId="1831287019" sldId="263"/>
            <ac:graphicFrameMk id="6" creationId="{00000000-0000-0000-0000-000000000000}"/>
          </ac:graphicFrameMkLst>
        </pc:graphicFrameChg>
      </pc:sldChg>
    </pc:docChg>
  </pc:docChgLst>
  <pc:docChgLst>
    <pc:chgData name="Pänkäläinen Aku" userId="407185e3-1fe2-43d5-8eb3-81b1a3fa0004" providerId="ADAL" clId="{BBB269D0-DCE1-49C5-A04F-71EEBF2BCC1C}"/>
    <pc:docChg chg="modSld">
      <pc:chgData name="Pänkäläinen Aku" userId="407185e3-1fe2-43d5-8eb3-81b1a3fa0004" providerId="ADAL" clId="{BBB269D0-DCE1-49C5-A04F-71EEBF2BCC1C}" dt="2025-02-10T13:16:19.322" v="3" actId="20577"/>
      <pc:docMkLst>
        <pc:docMk/>
      </pc:docMkLst>
      <pc:sldChg chg="modSp mod">
        <pc:chgData name="Pänkäläinen Aku" userId="407185e3-1fe2-43d5-8eb3-81b1a3fa0004" providerId="ADAL" clId="{BBB269D0-DCE1-49C5-A04F-71EEBF2BCC1C}" dt="2025-02-10T13:16:19.322" v="3" actId="20577"/>
        <pc:sldMkLst>
          <pc:docMk/>
          <pc:sldMk cId="1831287019" sldId="263"/>
        </pc:sldMkLst>
        <pc:spChg chg="mod">
          <ac:chgData name="Pänkäläinen Aku" userId="407185e3-1fe2-43d5-8eb3-81b1a3fa0004" providerId="ADAL" clId="{BBB269D0-DCE1-49C5-A04F-71EEBF2BCC1C}" dt="2025-02-10T13:16:19.322" v="3" actId="20577"/>
          <ac:spMkLst>
            <pc:docMk/>
            <pc:sldMk cId="1831287019" sldId="263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04492373235954"/>
          <c:y val="4.7761200097982126E-2"/>
          <c:w val="0.62705256951576704"/>
          <c:h val="0.780044122445121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  <c:pt idx="25">
                  <c:v>2019</c:v>
                </c:pt>
                <c:pt idx="26">
                  <c:v>2020</c:v>
                </c:pt>
                <c:pt idx="27">
                  <c:v>2021</c:v>
                </c:pt>
                <c:pt idx="28">
                  <c:v>2022</c:v>
                </c:pt>
                <c:pt idx="29">
                  <c:v>2023</c:v>
                </c:pt>
                <c:pt idx="30">
                  <c:v>2024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15">
                  <c:v>18359</c:v>
                </c:pt>
                <c:pt idx="16">
                  <c:v>18331</c:v>
                </c:pt>
                <c:pt idx="17">
                  <c:v>19994</c:v>
                </c:pt>
                <c:pt idx="18">
                  <c:v>18483</c:v>
                </c:pt>
                <c:pt idx="19">
                  <c:v>21133</c:v>
                </c:pt>
                <c:pt idx="20">
                  <c:v>18468</c:v>
                </c:pt>
                <c:pt idx="21">
                  <c:v>22830</c:v>
                </c:pt>
                <c:pt idx="22">
                  <c:v>20439</c:v>
                </c:pt>
                <c:pt idx="23">
                  <c:v>19404</c:v>
                </c:pt>
                <c:pt idx="24">
                  <c:v>19608</c:v>
                </c:pt>
                <c:pt idx="25">
                  <c:v>20700</c:v>
                </c:pt>
                <c:pt idx="26">
                  <c:v>23571</c:v>
                </c:pt>
                <c:pt idx="27">
                  <c:v>21630</c:v>
                </c:pt>
                <c:pt idx="28">
                  <c:v>17253</c:v>
                </c:pt>
                <c:pt idx="29">
                  <c:v>16840</c:v>
                </c:pt>
                <c:pt idx="30">
                  <c:v>16364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Kappalemäärä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  <c:pt idx="25">
                  <c:v>2019</c:v>
                </c:pt>
                <c:pt idx="26">
                  <c:v>2020</c:v>
                </c:pt>
                <c:pt idx="27">
                  <c:v>2021</c:v>
                </c:pt>
                <c:pt idx="28">
                  <c:v>2022</c:v>
                </c:pt>
                <c:pt idx="29">
                  <c:v>2023</c:v>
                </c:pt>
                <c:pt idx="30">
                  <c:v>2024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15000</c:v>
                </c:pt>
                <c:pt idx="1">
                  <c:v>15500</c:v>
                </c:pt>
                <c:pt idx="2">
                  <c:v>15000</c:v>
                </c:pt>
                <c:pt idx="3">
                  <c:v>15000</c:v>
                </c:pt>
                <c:pt idx="4">
                  <c:v>11000</c:v>
                </c:pt>
                <c:pt idx="5">
                  <c:v>11000</c:v>
                </c:pt>
                <c:pt idx="6">
                  <c:v>10800</c:v>
                </c:pt>
                <c:pt idx="7">
                  <c:v>10000</c:v>
                </c:pt>
                <c:pt idx="8">
                  <c:v>10007</c:v>
                </c:pt>
                <c:pt idx="9">
                  <c:v>8526</c:v>
                </c:pt>
                <c:pt idx="10">
                  <c:v>9280</c:v>
                </c:pt>
                <c:pt idx="11">
                  <c:v>8238</c:v>
                </c:pt>
                <c:pt idx="12">
                  <c:v>8028</c:v>
                </c:pt>
                <c:pt idx="13">
                  <c:v>7709</c:v>
                </c:pt>
                <c:pt idx="14">
                  <c:v>8265</c:v>
                </c:pt>
                <c:pt idx="15">
                  <c:v>9603</c:v>
                </c:pt>
                <c:pt idx="16">
                  <c:v>10266</c:v>
                </c:pt>
                <c:pt idx="17">
                  <c:v>12092</c:v>
                </c:pt>
                <c:pt idx="18">
                  <c:v>11111</c:v>
                </c:pt>
                <c:pt idx="19">
                  <c:v>16262</c:v>
                </c:pt>
                <c:pt idx="20">
                  <c:v>17185</c:v>
                </c:pt>
                <c:pt idx="21">
                  <c:v>18395</c:v>
                </c:pt>
                <c:pt idx="22">
                  <c:v>17798</c:v>
                </c:pt>
                <c:pt idx="23">
                  <c:v>17672</c:v>
                </c:pt>
                <c:pt idx="24">
                  <c:v>16854</c:v>
                </c:pt>
                <c:pt idx="25">
                  <c:v>17649</c:v>
                </c:pt>
                <c:pt idx="26">
                  <c:v>20907</c:v>
                </c:pt>
                <c:pt idx="27">
                  <c:v>18077</c:v>
                </c:pt>
                <c:pt idx="28">
                  <c:v>15068</c:v>
                </c:pt>
                <c:pt idx="29">
                  <c:v>13865</c:v>
                </c:pt>
                <c:pt idx="30">
                  <c:v>13387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  <c:pt idx="25">
                  <c:v>2019</c:v>
                </c:pt>
                <c:pt idx="26">
                  <c:v>2020</c:v>
                </c:pt>
                <c:pt idx="27">
                  <c:v>2021</c:v>
                </c:pt>
                <c:pt idx="28">
                  <c:v>2022</c:v>
                </c:pt>
                <c:pt idx="29">
                  <c:v>2023</c:v>
                </c:pt>
                <c:pt idx="30">
                  <c:v>2024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5887</c:v>
                </c:pt>
                <c:pt idx="1">
                  <c:v>6728</c:v>
                </c:pt>
                <c:pt idx="2">
                  <c:v>5887</c:v>
                </c:pt>
                <c:pt idx="3">
                  <c:v>4205</c:v>
                </c:pt>
                <c:pt idx="4">
                  <c:v>4205</c:v>
                </c:pt>
                <c:pt idx="5">
                  <c:v>3868</c:v>
                </c:pt>
                <c:pt idx="6">
                  <c:v>3240</c:v>
                </c:pt>
                <c:pt idx="7">
                  <c:v>3313</c:v>
                </c:pt>
                <c:pt idx="8">
                  <c:v>3570</c:v>
                </c:pt>
                <c:pt idx="9">
                  <c:v>2455</c:v>
                </c:pt>
                <c:pt idx="10">
                  <c:v>2956</c:v>
                </c:pt>
                <c:pt idx="11">
                  <c:v>2365</c:v>
                </c:pt>
                <c:pt idx="12">
                  <c:v>2438</c:v>
                </c:pt>
                <c:pt idx="13">
                  <c:v>2508</c:v>
                </c:pt>
                <c:pt idx="14">
                  <c:v>2673</c:v>
                </c:pt>
                <c:pt idx="15">
                  <c:v>3180</c:v>
                </c:pt>
                <c:pt idx="16">
                  <c:v>3533</c:v>
                </c:pt>
                <c:pt idx="17">
                  <c:v>4144</c:v>
                </c:pt>
                <c:pt idx="18">
                  <c:v>3788</c:v>
                </c:pt>
                <c:pt idx="19">
                  <c:v>6028</c:v>
                </c:pt>
                <c:pt idx="20">
                  <c:v>6035</c:v>
                </c:pt>
                <c:pt idx="21">
                  <c:v>6163</c:v>
                </c:pt>
                <c:pt idx="22">
                  <c:v>5985</c:v>
                </c:pt>
                <c:pt idx="23">
                  <c:v>6735</c:v>
                </c:pt>
                <c:pt idx="24">
                  <c:v>7605</c:v>
                </c:pt>
                <c:pt idx="25">
                  <c:v>8525</c:v>
                </c:pt>
                <c:pt idx="26">
                  <c:v>10980</c:v>
                </c:pt>
                <c:pt idx="27">
                  <c:v>11340</c:v>
                </c:pt>
                <c:pt idx="28">
                  <c:v>9834</c:v>
                </c:pt>
                <c:pt idx="29">
                  <c:v>11035</c:v>
                </c:pt>
                <c:pt idx="30">
                  <c:v>11280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kpl, 1000€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0.76521</cdr:x>
      <cdr:y>0.13488</cdr:y>
    </cdr:from>
    <cdr:to>
      <cdr:x>0.98329</cdr:x>
      <cdr:y>0.20526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C157875-5EFB-D8D7-949D-73653D3DA116}"/>
            </a:ext>
          </a:extLst>
        </cdr:cNvPr>
        <cdr:cNvSpPr txBox="1"/>
      </cdr:nvSpPr>
      <cdr:spPr>
        <a:xfrm xmlns:a="http://schemas.openxmlformats.org/drawingml/2006/main">
          <a:off x="8046664" y="530792"/>
          <a:ext cx="229325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100" kern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3B17-0604-48FC-91FD-DC25028AFFDE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27DA-7620-42E2-8F7C-076967EA89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2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A594-38DA-4AE7-AF36-7DEB65ABECAA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DBC4-FCFB-4C2C-AF13-B68BECE301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7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798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Polkupyörävarkaudet 1994-2024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970420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8312870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2404BF42810F1419AA19C327E50DCFB" ma:contentTypeVersion="10" ma:contentTypeDescription="Luo uusi asiakirja." ma:contentTypeScope="" ma:versionID="1ac40630d094986066f9a7b55afb0a88">
  <xsd:schema xmlns:xsd="http://www.w3.org/2001/XMLSchema" xmlns:xs="http://www.w3.org/2001/XMLSchema" xmlns:p="http://schemas.microsoft.com/office/2006/metadata/properties" xmlns:ns3="d69cd752-8402-4857-b64a-eaea1b4f0dfa" targetNamespace="http://schemas.microsoft.com/office/2006/metadata/properties" ma:root="true" ma:fieldsID="83c96c61b0251bc8060bbb1747493757" ns3:_="">
    <xsd:import namespace="d69cd752-8402-4857-b64a-eaea1b4f0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cd752-8402-4857-b64a-eaea1b4f0d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5A0182-CF3F-4F55-AB1E-8BF87F89BB7E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A1DAD4-F0AE-43FA-8A51-3D58D73EE3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E290F6-76C3-43BB-B8F6-D7F2B3116B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</Template>
  <TotalTime>106</TotalTime>
  <Words>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Merriweather Sans</vt:lpstr>
      <vt:lpstr>Theme1</vt:lpstr>
      <vt:lpstr>Polkupyörävarkaudet 1994-2024</vt:lpstr>
    </vt:vector>
  </TitlesOfParts>
  <Company>Finanssialan Keskusliitto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Polkupyörävarkaudet 1992-2015</dc:title>
  <dc:creator>Koivisto Kimmo</dc:creator>
  <cp:lastModifiedBy>Palmgren Johannes</cp:lastModifiedBy>
  <cp:revision>14</cp:revision>
  <cp:lastPrinted>2019-03-26T09:54:05Z</cp:lastPrinted>
  <dcterms:created xsi:type="dcterms:W3CDTF">2016-05-24T10:38:12Z</dcterms:created>
  <dcterms:modified xsi:type="dcterms:W3CDTF">2025-03-24T12:29:40Z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0x01010032404BF42810F1419AA19C327E50DCFB</vt:lpwstr>
  </property>
</Properties>
</file>