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94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FF6DF1-0103-460D-BD09-D83BCB52AADB}" v="1" dt="2025-03-24T12:29:34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954" y="318"/>
      </p:cViewPr>
      <p:guideLst>
        <p:guide orient="horz" pos="2160"/>
        <p:guide pos="594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6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nkäläinen Aku" userId="407185e3-1fe2-43d5-8eb3-81b1a3fa0004" providerId="ADAL" clId="{02989B9C-58A3-4319-A102-1EBC1BE05B9A}"/>
    <pc:docChg chg="undo custSel modSld">
      <pc:chgData name="Pänkäläinen Aku" userId="407185e3-1fe2-43d5-8eb3-81b1a3fa0004" providerId="ADAL" clId="{02989B9C-58A3-4319-A102-1EBC1BE05B9A}" dt="2025-03-21T11:00:23.695" v="56" actId="1076"/>
      <pc:docMkLst>
        <pc:docMk/>
      </pc:docMkLst>
      <pc:sldChg chg="addSp modSp mod">
        <pc:chgData name="Pänkäläinen Aku" userId="407185e3-1fe2-43d5-8eb3-81b1a3fa0004" providerId="ADAL" clId="{02989B9C-58A3-4319-A102-1EBC1BE05B9A}" dt="2025-03-21T11:00:23.695" v="56" actId="1076"/>
        <pc:sldMkLst>
          <pc:docMk/>
          <pc:sldMk cId="1831287019" sldId="263"/>
        </pc:sldMkLst>
        <pc:graphicFrameChg chg="mod">
          <ac:chgData name="Pänkäläinen Aku" userId="407185e3-1fe2-43d5-8eb3-81b1a3fa0004" providerId="ADAL" clId="{02989B9C-58A3-4319-A102-1EBC1BE05B9A}" dt="2025-03-20T13:46:03.134" v="54" actId="1076"/>
          <ac:graphicFrameMkLst>
            <pc:docMk/>
            <pc:sldMk cId="1831287019" sldId="263"/>
            <ac:graphicFrameMk id="6" creationId="{00000000-0000-0000-0000-000000000000}"/>
          </ac:graphicFrameMkLst>
        </pc:graphicFrameChg>
      </pc:sldChg>
    </pc:docChg>
  </pc:docChgLst>
  <pc:docChgLst>
    <pc:chgData name="Palmgren Johannes" userId="1763f344-5688-4646-9549-1bcbbffe5b40" providerId="ADAL" clId="{72FF6DF1-0103-460D-BD09-D83BCB52AADB}"/>
    <pc:docChg chg="custSel modSld">
      <pc:chgData name="Palmgren Johannes" userId="1763f344-5688-4646-9549-1bcbbffe5b40" providerId="ADAL" clId="{72FF6DF1-0103-460D-BD09-D83BCB52AADB}" dt="2025-03-24T12:29:34.852" v="1"/>
      <pc:docMkLst>
        <pc:docMk/>
      </pc:docMkLst>
      <pc:sldChg chg="delSp modSp mod">
        <pc:chgData name="Palmgren Johannes" userId="1763f344-5688-4646-9549-1bcbbffe5b40" providerId="ADAL" clId="{72FF6DF1-0103-460D-BD09-D83BCB52AADB}" dt="2025-03-24T12:29:34.852" v="1"/>
        <pc:sldMkLst>
          <pc:docMk/>
          <pc:sldMk cId="1831287019" sldId="263"/>
        </pc:sldMkLst>
        <pc:spChg chg="del">
          <ac:chgData name="Palmgren Johannes" userId="1763f344-5688-4646-9549-1bcbbffe5b40" providerId="ADAL" clId="{72FF6DF1-0103-460D-BD09-D83BCB52AADB}" dt="2025-03-24T12:29:31.082" v="0" actId="478"/>
          <ac:spMkLst>
            <pc:docMk/>
            <pc:sldMk cId="1831287019" sldId="263"/>
            <ac:spMk id="4" creationId="{92D4A822-C67F-666A-405D-6E43AFB0F947}"/>
          </ac:spMkLst>
        </pc:spChg>
        <pc:graphicFrameChg chg="mod">
          <ac:chgData name="Palmgren Johannes" userId="1763f344-5688-4646-9549-1bcbbffe5b40" providerId="ADAL" clId="{72FF6DF1-0103-460D-BD09-D83BCB52AADB}" dt="2025-03-24T12:29:34.852" v="1"/>
          <ac:graphicFrameMkLst>
            <pc:docMk/>
            <pc:sldMk cId="1831287019" sldId="263"/>
            <ac:graphicFrameMk id="6" creationId="{00000000-0000-0000-0000-000000000000}"/>
          </ac:graphicFrameMkLst>
        </pc:graphicFrameChg>
      </pc:sldChg>
    </pc:docChg>
  </pc:docChgLst>
  <pc:docChgLst>
    <pc:chgData name="Pänkäläinen Aku" userId="407185e3-1fe2-43d5-8eb3-81b1a3fa0004" providerId="ADAL" clId="{BBB269D0-DCE1-49C5-A04F-71EEBF2BCC1C}"/>
    <pc:docChg chg="modSld">
      <pc:chgData name="Pänkäläinen Aku" userId="407185e3-1fe2-43d5-8eb3-81b1a3fa0004" providerId="ADAL" clId="{BBB269D0-DCE1-49C5-A04F-71EEBF2BCC1C}" dt="2025-02-10T13:16:19.322" v="3" actId="20577"/>
      <pc:docMkLst>
        <pc:docMk/>
      </pc:docMkLst>
      <pc:sldChg chg="modSp mod">
        <pc:chgData name="Pänkäläinen Aku" userId="407185e3-1fe2-43d5-8eb3-81b1a3fa0004" providerId="ADAL" clId="{BBB269D0-DCE1-49C5-A04F-71EEBF2BCC1C}" dt="2025-02-10T13:16:19.322" v="3" actId="20577"/>
        <pc:sldMkLst>
          <pc:docMk/>
          <pc:sldMk cId="1831287019" sldId="263"/>
        </pc:sldMkLst>
        <pc:spChg chg="mod">
          <ac:chgData name="Pänkäläinen Aku" userId="407185e3-1fe2-43d5-8eb3-81b1a3fa0004" providerId="ADAL" clId="{BBB269D0-DCE1-49C5-A04F-71EEBF2BCC1C}" dt="2025-02-10T13:16:19.322" v="3" actId="20577"/>
          <ac:spMkLst>
            <pc:docMk/>
            <pc:sldMk cId="1831287019" sldId="263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04492373235954"/>
          <c:y val="4.7761200097982126E-2"/>
          <c:w val="0.62705256951576704"/>
          <c:h val="0.780044122445121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Poliisin tietoon tulleet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</c:v>
                </c:pt>
                <c:pt idx="30">
                  <c:v>2024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15">
                  <c:v>18359</c:v>
                </c:pt>
                <c:pt idx="16">
                  <c:v>18331</c:v>
                </c:pt>
                <c:pt idx="17">
                  <c:v>19994</c:v>
                </c:pt>
                <c:pt idx="18">
                  <c:v>18483</c:v>
                </c:pt>
                <c:pt idx="19">
                  <c:v>21133</c:v>
                </c:pt>
                <c:pt idx="20">
                  <c:v>18468</c:v>
                </c:pt>
                <c:pt idx="21">
                  <c:v>22830</c:v>
                </c:pt>
                <c:pt idx="22">
                  <c:v>20439</c:v>
                </c:pt>
                <c:pt idx="23">
                  <c:v>19404</c:v>
                </c:pt>
                <c:pt idx="24">
                  <c:v>19608</c:v>
                </c:pt>
                <c:pt idx="25">
                  <c:v>20700</c:v>
                </c:pt>
                <c:pt idx="26">
                  <c:v>23571</c:v>
                </c:pt>
                <c:pt idx="27">
                  <c:v>21630</c:v>
                </c:pt>
                <c:pt idx="28">
                  <c:v>17253</c:v>
                </c:pt>
                <c:pt idx="29">
                  <c:v>16840</c:v>
                </c:pt>
                <c:pt idx="30">
                  <c:v>16364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5F-4895-BB62-6088932AB6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Kappalemäärä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</c:v>
                </c:pt>
                <c:pt idx="30">
                  <c:v>2024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15000</c:v>
                </c:pt>
                <c:pt idx="1">
                  <c:v>15500</c:v>
                </c:pt>
                <c:pt idx="2">
                  <c:v>15000</c:v>
                </c:pt>
                <c:pt idx="3">
                  <c:v>15000</c:v>
                </c:pt>
                <c:pt idx="4">
                  <c:v>11000</c:v>
                </c:pt>
                <c:pt idx="5">
                  <c:v>11000</c:v>
                </c:pt>
                <c:pt idx="6">
                  <c:v>10800</c:v>
                </c:pt>
                <c:pt idx="7">
                  <c:v>10000</c:v>
                </c:pt>
                <c:pt idx="8">
                  <c:v>10007</c:v>
                </c:pt>
                <c:pt idx="9">
                  <c:v>8526</c:v>
                </c:pt>
                <c:pt idx="10">
                  <c:v>9280</c:v>
                </c:pt>
                <c:pt idx="11">
                  <c:v>8238</c:v>
                </c:pt>
                <c:pt idx="12">
                  <c:v>8028</c:v>
                </c:pt>
                <c:pt idx="13">
                  <c:v>7709</c:v>
                </c:pt>
                <c:pt idx="14">
                  <c:v>8265</c:v>
                </c:pt>
                <c:pt idx="15">
                  <c:v>9603</c:v>
                </c:pt>
                <c:pt idx="16">
                  <c:v>10266</c:v>
                </c:pt>
                <c:pt idx="17">
                  <c:v>12092</c:v>
                </c:pt>
                <c:pt idx="18">
                  <c:v>11111</c:v>
                </c:pt>
                <c:pt idx="19">
                  <c:v>16262</c:v>
                </c:pt>
                <c:pt idx="20">
                  <c:v>17185</c:v>
                </c:pt>
                <c:pt idx="21">
                  <c:v>18395</c:v>
                </c:pt>
                <c:pt idx="22">
                  <c:v>17798</c:v>
                </c:pt>
                <c:pt idx="23">
                  <c:v>17672</c:v>
                </c:pt>
                <c:pt idx="24">
                  <c:v>16854</c:v>
                </c:pt>
                <c:pt idx="25">
                  <c:v>17649</c:v>
                </c:pt>
                <c:pt idx="26">
                  <c:v>20907</c:v>
                </c:pt>
                <c:pt idx="27">
                  <c:v>18077</c:v>
                </c:pt>
                <c:pt idx="28">
                  <c:v>15068</c:v>
                </c:pt>
                <c:pt idx="29">
                  <c:v>13865</c:v>
                </c:pt>
                <c:pt idx="30">
                  <c:v>13387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5F-4895-BB62-6088932AB6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Korvausmäärä (1000€)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</c:v>
                </c:pt>
                <c:pt idx="30">
                  <c:v>2024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5887</c:v>
                </c:pt>
                <c:pt idx="1">
                  <c:v>6728</c:v>
                </c:pt>
                <c:pt idx="2">
                  <c:v>5887</c:v>
                </c:pt>
                <c:pt idx="3">
                  <c:v>4205</c:v>
                </c:pt>
                <c:pt idx="4">
                  <c:v>4205</c:v>
                </c:pt>
                <c:pt idx="5">
                  <c:v>3868</c:v>
                </c:pt>
                <c:pt idx="6">
                  <c:v>3240</c:v>
                </c:pt>
                <c:pt idx="7">
                  <c:v>3313</c:v>
                </c:pt>
                <c:pt idx="8">
                  <c:v>3570</c:v>
                </c:pt>
                <c:pt idx="9">
                  <c:v>2455</c:v>
                </c:pt>
                <c:pt idx="10">
                  <c:v>2956</c:v>
                </c:pt>
                <c:pt idx="11">
                  <c:v>2365</c:v>
                </c:pt>
                <c:pt idx="12">
                  <c:v>2438</c:v>
                </c:pt>
                <c:pt idx="13">
                  <c:v>2508</c:v>
                </c:pt>
                <c:pt idx="14">
                  <c:v>2673</c:v>
                </c:pt>
                <c:pt idx="15">
                  <c:v>3180</c:v>
                </c:pt>
                <c:pt idx="16">
                  <c:v>3533</c:v>
                </c:pt>
                <c:pt idx="17">
                  <c:v>4144</c:v>
                </c:pt>
                <c:pt idx="18">
                  <c:v>3788</c:v>
                </c:pt>
                <c:pt idx="19">
                  <c:v>6028</c:v>
                </c:pt>
                <c:pt idx="20">
                  <c:v>6035</c:v>
                </c:pt>
                <c:pt idx="21">
                  <c:v>6163</c:v>
                </c:pt>
                <c:pt idx="22">
                  <c:v>5985</c:v>
                </c:pt>
                <c:pt idx="23">
                  <c:v>6735</c:v>
                </c:pt>
                <c:pt idx="24">
                  <c:v>7605</c:v>
                </c:pt>
                <c:pt idx="25">
                  <c:v>8525</c:v>
                </c:pt>
                <c:pt idx="26">
                  <c:v>10980</c:v>
                </c:pt>
                <c:pt idx="27">
                  <c:v>11340</c:v>
                </c:pt>
                <c:pt idx="28">
                  <c:v>9834</c:v>
                </c:pt>
                <c:pt idx="29">
                  <c:v>11035</c:v>
                </c:pt>
                <c:pt idx="30">
                  <c:v>11280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5F-4895-BB62-6088932AB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0919680"/>
        <c:axId val="700918896"/>
      </c:lineChart>
      <c:catAx>
        <c:axId val="70091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700918896"/>
        <c:crosses val="autoZero"/>
        <c:auto val="1"/>
        <c:lblAlgn val="ctr"/>
        <c:lblOffset val="100"/>
        <c:noMultiLvlLbl val="0"/>
      </c:catAx>
      <c:valAx>
        <c:axId val="70091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r>
                  <a:rPr lang="fi-FI" sz="1800" b="1" i="0" baseline="0" dirty="0">
                    <a:effectLst/>
                  </a:rPr>
                  <a:t>kpl, 1000€</a:t>
                </a:r>
                <a:endParaRPr lang="fi-FI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164280"/>
                  </a:solidFill>
                  <a:latin typeface="Merriweather Sans" charset="0"/>
                  <a:ea typeface="Merriweather Sans" charset="0"/>
                  <a:cs typeface="Merriweather Sans" charset="0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70091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0.76521</cdr:x>
      <cdr:y>0.13488</cdr:y>
    </cdr:from>
    <cdr:to>
      <cdr:x>0.98329</cdr:x>
      <cdr:y>0.20526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C157875-5EFB-D8D7-949D-73653D3DA116}"/>
            </a:ext>
          </a:extLst>
        </cdr:cNvPr>
        <cdr:cNvSpPr txBox="1"/>
      </cdr:nvSpPr>
      <cdr:spPr>
        <a:xfrm xmlns:a="http://schemas.openxmlformats.org/drawingml/2006/main">
          <a:off x="8046664" y="530792"/>
          <a:ext cx="2293257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i-FI" sz="1100" kern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D3B17-0604-48FC-91FD-DC25028AFFDE}" type="datetimeFigureOut">
              <a:rPr lang="fi-FI" smtClean="0"/>
              <a:t>24.3.2025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227DA-7620-42E2-8F7C-076967EA89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425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2A594-38DA-4AE7-AF36-7DEB65ABECAA}" type="datetimeFigureOut">
              <a:rPr lang="fi-FI" smtClean="0"/>
              <a:t>24.3.2025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1DBC4-FCFB-4C2C-AF13-B68BECE301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163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037" y="469207"/>
            <a:ext cx="9144000" cy="78299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037" y="1281590"/>
            <a:ext cx="6380136" cy="474016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35328" y="5688534"/>
            <a:ext cx="5330125" cy="319394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5328" y="6050201"/>
            <a:ext cx="5346700" cy="279373"/>
          </a:xfrm>
        </p:spPr>
        <p:txBody>
          <a:bodyPr>
            <a:noAutofit/>
          </a:bodyPr>
          <a:lstStyle>
            <a:lvl1pPr marL="0" indent="0" algn="l">
              <a:buNone/>
              <a:defRPr sz="1800" b="1"/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31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7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49300" y="728420"/>
            <a:ext cx="10606088" cy="836855"/>
          </a:xfrm>
        </p:spPr>
        <p:txBody>
          <a:bodyPr>
            <a:normAutofit/>
          </a:bodyPr>
          <a:lstStyle>
            <a:lvl1pPr marL="0" indent="0">
              <a:buNone/>
              <a:defRPr sz="36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17980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4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r>
              <a:rPr lang="en-US" dirty="0">
                <a:solidFill>
                  <a:srgbClr val="164180"/>
                </a:solidFill>
              </a:rPr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3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2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6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1709739"/>
            <a:ext cx="8297333" cy="1293106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400" y="3341512"/>
            <a:ext cx="8297333" cy="1704622"/>
          </a:xfrm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rgbClr val="16428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9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0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4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r>
              <a:rPr lang="en-US" dirty="0">
                <a:solidFill>
                  <a:srgbClr val="164180"/>
                </a:solidFill>
              </a:rPr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9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992" y="1814474"/>
            <a:ext cx="10515600" cy="3935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 err="1"/>
              <a:t>kjnkjkj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30" y="6356350"/>
            <a:ext cx="11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438DB005-EEDD-B94B-B84A-0A18DE5B30E1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935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0891" y="6356350"/>
            <a:ext cx="2348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197" y="5865832"/>
            <a:ext cx="2810691" cy="5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3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Polkupyörävarkaudet 1994-2024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970420"/>
              </p:ext>
            </p:extLst>
          </p:nvPr>
        </p:nvGraphicFramePr>
        <p:xfrm>
          <a:off x="748992" y="1486694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0B4881A3-02B5-4086-9A4A-C82CEAFF1E52}"/>
              </a:ext>
            </a:extLst>
          </p:cNvPr>
          <p:cNvSpPr txBox="1"/>
          <p:nvPr/>
        </p:nvSpPr>
        <p:spPr>
          <a:xfrm>
            <a:off x="1280160" y="592836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8312870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rgbClr val="000000"/>
      </a:dk1>
      <a:lt1>
        <a:srgbClr val="FFFFFF"/>
      </a:lt1>
      <a:dk2>
        <a:srgbClr val="164180"/>
      </a:dk2>
      <a:lt2>
        <a:srgbClr val="FFFFFF"/>
      </a:lt2>
      <a:accent1>
        <a:srgbClr val="164180"/>
      </a:accent1>
      <a:accent2>
        <a:srgbClr val="E6007E"/>
      </a:accent2>
      <a:accent3>
        <a:srgbClr val="7F539C"/>
      </a:accent3>
      <a:accent4>
        <a:srgbClr val="FFD600"/>
      </a:accent4>
      <a:accent5>
        <a:srgbClr val="F4B5D3"/>
      </a:accent5>
      <a:accent6>
        <a:srgbClr val="BCE3FA"/>
      </a:accent6>
      <a:hlink>
        <a:srgbClr val="15417F"/>
      </a:hlink>
      <a:folHlink>
        <a:srgbClr val="1641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_Esitysmalli" id="{32B08403-B4F6-4D34-843D-DD7FCD3D7B3A}" vid="{137B4D7E-48C9-450E-A12F-BD3F88CC927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2404BF42810F1419AA19C327E50DCFB" ma:contentTypeVersion="10" ma:contentTypeDescription="Luo uusi asiakirja." ma:contentTypeScope="" ma:versionID="1ac40630d094986066f9a7b55afb0a88">
  <xsd:schema xmlns:xsd="http://www.w3.org/2001/XMLSchema" xmlns:xs="http://www.w3.org/2001/XMLSchema" xmlns:p="http://schemas.microsoft.com/office/2006/metadata/properties" xmlns:ns3="d69cd752-8402-4857-b64a-eaea1b4f0dfa" targetNamespace="http://schemas.microsoft.com/office/2006/metadata/properties" ma:root="true" ma:fieldsID="83c96c61b0251bc8060bbb1747493757" ns3:_="">
    <xsd:import namespace="d69cd752-8402-4857-b64a-eaea1b4f0d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9cd752-8402-4857-b64a-eaea1b4f0d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5A0182-CF3F-4F55-AB1E-8BF87F89BB7E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d69cd752-8402-4857-b64a-eaea1b4f0dfa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2A1DAD4-F0AE-43FA-8A51-3D58D73EE3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9cd752-8402-4857-b64a-eaea1b4f0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E290F6-76C3-43BB-B8F6-D7F2B3116B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</Template>
  <TotalTime>106</TotalTime>
  <Words>6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Merriweather Sans</vt:lpstr>
      <vt:lpstr>Theme1</vt:lpstr>
      <vt:lpstr>Polkupyörävarkaudet 1994-2024</vt:lpstr>
    </vt:vector>
  </TitlesOfParts>
  <Company>Finanssialan Keskusliitto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Polkupyörävarkaudet 1992-2015</dc:title>
  <dc:creator>Koivisto Kimmo</dc:creator>
  <cp:lastModifiedBy>Palmgren Johannes</cp:lastModifiedBy>
  <cp:revision>14</cp:revision>
  <cp:lastPrinted>2019-03-26T09:54:05Z</cp:lastPrinted>
  <dcterms:created xsi:type="dcterms:W3CDTF">2016-05-24T10:38:12Z</dcterms:created>
  <dcterms:modified xsi:type="dcterms:W3CDTF">2025-03-24T12:29:40Z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0x01010032404BF42810F1419AA19C327E50DCFB</vt:lpwstr>
  </property>
</Properties>
</file>