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97" r:id="rId4"/>
    <p:sldMasterId id="2147483818" r:id="rId5"/>
  </p:sldMasterIdLst>
  <p:notesMasterIdLst>
    <p:notesMasterId r:id="rId19"/>
  </p:notesMasterIdLst>
  <p:sldIdLst>
    <p:sldId id="1379" r:id="rId6"/>
    <p:sldId id="262" r:id="rId7"/>
    <p:sldId id="263" r:id="rId8"/>
    <p:sldId id="264" r:id="rId9"/>
    <p:sldId id="265" r:id="rId10"/>
    <p:sldId id="266" r:id="rId11"/>
    <p:sldId id="267" r:id="rId12"/>
    <p:sldId id="275" r:id="rId13"/>
    <p:sldId id="273" r:id="rId14"/>
    <p:sldId id="595" r:id="rId15"/>
    <p:sldId id="1380" r:id="rId16"/>
    <p:sldId id="1382" r:id="rId17"/>
    <p:sldId id="1381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erriweather Sans" pitchFamily="2" charset="0"/>
      <p:regular r:id="rId24"/>
      <p:bold r:id="rId25"/>
      <p:italic r:id="rId26"/>
      <p:boldItalic r:id="rId27"/>
    </p:embeddedFont>
    <p:embeddedFont>
      <p:font typeface="Merriweather Sans ExtraBold" pitchFamily="2" charset="0"/>
      <p:bold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3F9"/>
    <a:srgbClr val="EE2C90"/>
    <a:srgbClr val="164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93D81CF-94F2-401A-BA57-92F5A7B2D0C5}" styleName="Normaali tyyli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Normaali tyyli 1 - Korostu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2" autoAdjust="0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17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ivisto Kimmo" userId="2babfd1c-53e9-4f79-8322-625506e19fd1" providerId="ADAL" clId="{5E74EFB0-FC96-4A49-8CB5-D4EDD5EC00C5}"/>
    <pc:docChg chg="undo custSel addSld delSld modSld">
      <pc:chgData name="Koivisto Kimmo" userId="2babfd1c-53e9-4f79-8322-625506e19fd1" providerId="ADAL" clId="{5E74EFB0-FC96-4A49-8CB5-D4EDD5EC00C5}" dt="2023-09-04T07:43:24.848" v="384" actId="20577"/>
      <pc:docMkLst>
        <pc:docMk/>
      </pc:docMkLst>
      <pc:sldChg chg="modSp mod">
        <pc:chgData name="Koivisto Kimmo" userId="2babfd1c-53e9-4f79-8322-625506e19fd1" providerId="ADAL" clId="{5E74EFB0-FC96-4A49-8CB5-D4EDD5EC00C5}" dt="2023-09-04T07:34:37.052" v="304" actId="20577"/>
        <pc:sldMkLst>
          <pc:docMk/>
          <pc:sldMk cId="1944247521" sldId="262"/>
        </pc:sldMkLst>
        <pc:spChg chg="mod">
          <ac:chgData name="Koivisto Kimmo" userId="2babfd1c-53e9-4f79-8322-625506e19fd1" providerId="ADAL" clId="{5E74EFB0-FC96-4A49-8CB5-D4EDD5EC00C5}" dt="2023-09-04T04:37:38.008" v="54" actId="1038"/>
          <ac:spMkLst>
            <pc:docMk/>
            <pc:sldMk cId="1944247521" sldId="262"/>
            <ac:spMk id="2" creationId="{00000000-0000-0000-0000-000000000000}"/>
          </ac:spMkLst>
        </pc:spChg>
        <pc:graphicFrameChg chg="mod modGraphic">
          <ac:chgData name="Koivisto Kimmo" userId="2babfd1c-53e9-4f79-8322-625506e19fd1" providerId="ADAL" clId="{5E74EFB0-FC96-4A49-8CB5-D4EDD5EC00C5}" dt="2023-09-04T07:34:37.052" v="304" actId="20577"/>
          <ac:graphicFrameMkLst>
            <pc:docMk/>
            <pc:sldMk cId="1944247521" sldId="262"/>
            <ac:graphicFrameMk id="4" creationId="{1DFFE514-4928-4BED-BCC4-2FF7A421F525}"/>
          </ac:graphicFrameMkLst>
        </pc:graphicFrameChg>
      </pc:sldChg>
      <pc:sldChg chg="modSp mod">
        <pc:chgData name="Koivisto Kimmo" userId="2babfd1c-53e9-4f79-8322-625506e19fd1" providerId="ADAL" clId="{5E74EFB0-FC96-4A49-8CB5-D4EDD5EC00C5}" dt="2023-09-04T07:39:02.246" v="328" actId="20577"/>
        <pc:sldMkLst>
          <pc:docMk/>
          <pc:sldMk cId="1477339596" sldId="263"/>
        </pc:sldMkLst>
        <pc:spChg chg="mod">
          <ac:chgData name="Koivisto Kimmo" userId="2babfd1c-53e9-4f79-8322-625506e19fd1" providerId="ADAL" clId="{5E74EFB0-FC96-4A49-8CB5-D4EDD5EC00C5}" dt="2023-09-04T04:40:05.176" v="101" actId="1037"/>
          <ac:spMkLst>
            <pc:docMk/>
            <pc:sldMk cId="1477339596" sldId="263"/>
            <ac:spMk id="2" creationId="{00000000-0000-0000-0000-000000000000}"/>
          </ac:spMkLst>
        </pc:spChg>
        <pc:graphicFrameChg chg="mod modGraphic">
          <ac:chgData name="Koivisto Kimmo" userId="2babfd1c-53e9-4f79-8322-625506e19fd1" providerId="ADAL" clId="{5E74EFB0-FC96-4A49-8CB5-D4EDD5EC00C5}" dt="2023-09-04T07:39:02.246" v="328" actId="20577"/>
          <ac:graphicFrameMkLst>
            <pc:docMk/>
            <pc:sldMk cId="1477339596" sldId="263"/>
            <ac:graphicFrameMk id="6" creationId="{22A06696-8065-4FCF-9912-38BC0F8C003A}"/>
          </ac:graphicFrameMkLst>
        </pc:graphicFrameChg>
      </pc:sldChg>
      <pc:sldChg chg="modSp mod">
        <pc:chgData name="Koivisto Kimmo" userId="2babfd1c-53e9-4f79-8322-625506e19fd1" providerId="ADAL" clId="{5E74EFB0-FC96-4A49-8CB5-D4EDD5EC00C5}" dt="2023-09-04T07:39:32.988" v="336" actId="20577"/>
        <pc:sldMkLst>
          <pc:docMk/>
          <pc:sldMk cId="3836396239" sldId="264"/>
        </pc:sldMkLst>
        <pc:spChg chg="mod">
          <ac:chgData name="Koivisto Kimmo" userId="2babfd1c-53e9-4f79-8322-625506e19fd1" providerId="ADAL" clId="{5E74EFB0-FC96-4A49-8CB5-D4EDD5EC00C5}" dt="2023-09-04T04:39:57.560" v="90" actId="1037"/>
          <ac:spMkLst>
            <pc:docMk/>
            <pc:sldMk cId="3836396239" sldId="264"/>
            <ac:spMk id="2" creationId="{00000000-0000-0000-0000-000000000000}"/>
          </ac:spMkLst>
        </pc:spChg>
        <pc:graphicFrameChg chg="mod modGraphic">
          <ac:chgData name="Koivisto Kimmo" userId="2babfd1c-53e9-4f79-8322-625506e19fd1" providerId="ADAL" clId="{5E74EFB0-FC96-4A49-8CB5-D4EDD5EC00C5}" dt="2023-09-04T07:39:32.988" v="336" actId="20577"/>
          <ac:graphicFrameMkLst>
            <pc:docMk/>
            <pc:sldMk cId="3836396239" sldId="264"/>
            <ac:graphicFrameMk id="5" creationId="{741D28F0-82E5-4A3E-B98B-6FAFB104CAEA}"/>
          </ac:graphicFrameMkLst>
        </pc:graphicFrameChg>
      </pc:sldChg>
      <pc:sldChg chg="modSp mod">
        <pc:chgData name="Koivisto Kimmo" userId="2babfd1c-53e9-4f79-8322-625506e19fd1" providerId="ADAL" clId="{5E74EFB0-FC96-4A49-8CB5-D4EDD5EC00C5}" dt="2023-09-04T07:40:11.703" v="344" actId="20577"/>
        <pc:sldMkLst>
          <pc:docMk/>
          <pc:sldMk cId="4123606356" sldId="265"/>
        </pc:sldMkLst>
        <pc:spChg chg="mod">
          <ac:chgData name="Koivisto Kimmo" userId="2babfd1c-53e9-4f79-8322-625506e19fd1" providerId="ADAL" clId="{5E74EFB0-FC96-4A49-8CB5-D4EDD5EC00C5}" dt="2023-09-04T04:41:44.682" v="132" actId="1037"/>
          <ac:spMkLst>
            <pc:docMk/>
            <pc:sldMk cId="4123606356" sldId="265"/>
            <ac:spMk id="2" creationId="{00000000-0000-0000-0000-000000000000}"/>
          </ac:spMkLst>
        </pc:spChg>
        <pc:graphicFrameChg chg="mod modGraphic">
          <ac:chgData name="Koivisto Kimmo" userId="2babfd1c-53e9-4f79-8322-625506e19fd1" providerId="ADAL" clId="{5E74EFB0-FC96-4A49-8CB5-D4EDD5EC00C5}" dt="2023-09-04T07:40:11.703" v="344" actId="20577"/>
          <ac:graphicFrameMkLst>
            <pc:docMk/>
            <pc:sldMk cId="4123606356" sldId="265"/>
            <ac:graphicFrameMk id="5" creationId="{741D28F0-82E5-4A3E-B98B-6FAFB104CAEA}"/>
          </ac:graphicFrameMkLst>
        </pc:graphicFrameChg>
      </pc:sldChg>
      <pc:sldChg chg="modSp mod">
        <pc:chgData name="Koivisto Kimmo" userId="2babfd1c-53e9-4f79-8322-625506e19fd1" providerId="ADAL" clId="{5E74EFB0-FC96-4A49-8CB5-D4EDD5EC00C5}" dt="2023-09-04T04:43:25.151" v="152" actId="27918"/>
        <pc:sldMkLst>
          <pc:docMk/>
          <pc:sldMk cId="4011236081" sldId="266"/>
        </pc:sldMkLst>
        <pc:spChg chg="mod">
          <ac:chgData name="Koivisto Kimmo" userId="2babfd1c-53e9-4f79-8322-625506e19fd1" providerId="ADAL" clId="{5E74EFB0-FC96-4A49-8CB5-D4EDD5EC00C5}" dt="2023-09-04T04:42:13.851" v="141" actId="20577"/>
          <ac:spMkLst>
            <pc:docMk/>
            <pc:sldMk cId="4011236081" sldId="266"/>
            <ac:spMk id="2" creationId="{00000000-0000-0000-0000-000000000000}"/>
          </ac:spMkLst>
        </pc:spChg>
        <pc:graphicFrameChg chg="mod">
          <ac:chgData name="Koivisto Kimmo" userId="2babfd1c-53e9-4f79-8322-625506e19fd1" providerId="ADAL" clId="{5E74EFB0-FC96-4A49-8CB5-D4EDD5EC00C5}" dt="2023-09-04T04:42:17.101" v="143" actId="20577"/>
          <ac:graphicFrameMkLst>
            <pc:docMk/>
            <pc:sldMk cId="4011236081" sldId="266"/>
            <ac:graphicFrameMk id="8" creationId="{E5BD07BB-12F8-4F44-9259-535F513ADBA9}"/>
          </ac:graphicFrameMkLst>
        </pc:graphicFrameChg>
      </pc:sldChg>
      <pc:sldChg chg="modSp mod">
        <pc:chgData name="Koivisto Kimmo" userId="2babfd1c-53e9-4f79-8322-625506e19fd1" providerId="ADAL" clId="{5E74EFB0-FC96-4A49-8CB5-D4EDD5EC00C5}" dt="2023-09-04T07:40:45.827" v="346" actId="20577"/>
        <pc:sldMkLst>
          <pc:docMk/>
          <pc:sldMk cId="730287479" sldId="267"/>
        </pc:sldMkLst>
        <pc:spChg chg="mod">
          <ac:chgData name="Koivisto Kimmo" userId="2babfd1c-53e9-4f79-8322-625506e19fd1" providerId="ADAL" clId="{5E74EFB0-FC96-4A49-8CB5-D4EDD5EC00C5}" dt="2023-09-04T04:44:28.831" v="154" actId="20577"/>
          <ac:spMkLst>
            <pc:docMk/>
            <pc:sldMk cId="730287479" sldId="267"/>
            <ac:spMk id="2" creationId="{00000000-0000-0000-0000-000000000000}"/>
          </ac:spMkLst>
        </pc:spChg>
        <pc:graphicFrameChg chg="mod modGraphic">
          <ac:chgData name="Koivisto Kimmo" userId="2babfd1c-53e9-4f79-8322-625506e19fd1" providerId="ADAL" clId="{5E74EFB0-FC96-4A49-8CB5-D4EDD5EC00C5}" dt="2023-09-04T07:40:45.827" v="346" actId="20577"/>
          <ac:graphicFrameMkLst>
            <pc:docMk/>
            <pc:sldMk cId="730287479" sldId="267"/>
            <ac:graphicFrameMk id="3" creationId="{EA5643D3-7D07-581D-1B34-F6A7F9903C68}"/>
          </ac:graphicFrameMkLst>
        </pc:graphicFrameChg>
      </pc:sldChg>
      <pc:sldChg chg="modSp mod">
        <pc:chgData name="Koivisto Kimmo" userId="2babfd1c-53e9-4f79-8322-625506e19fd1" providerId="ADAL" clId="{5E74EFB0-FC96-4A49-8CB5-D4EDD5EC00C5}" dt="2023-09-04T07:43:24.848" v="384" actId="20577"/>
        <pc:sldMkLst>
          <pc:docMk/>
          <pc:sldMk cId="267153850" sldId="272"/>
        </pc:sldMkLst>
        <pc:spChg chg="mod">
          <ac:chgData name="Koivisto Kimmo" userId="2babfd1c-53e9-4f79-8322-625506e19fd1" providerId="ADAL" clId="{5E74EFB0-FC96-4A49-8CB5-D4EDD5EC00C5}" dt="2023-09-04T07:43:24.848" v="384" actId="20577"/>
          <ac:spMkLst>
            <pc:docMk/>
            <pc:sldMk cId="267153850" sldId="272"/>
            <ac:spMk id="3" creationId="{21870728-0E04-4C06-B6F6-72CA33E27187}"/>
          </ac:spMkLst>
        </pc:spChg>
      </pc:sldChg>
      <pc:sldChg chg="modSp mod">
        <pc:chgData name="Koivisto Kimmo" userId="2babfd1c-53e9-4f79-8322-625506e19fd1" providerId="ADAL" clId="{5E74EFB0-FC96-4A49-8CB5-D4EDD5EC00C5}" dt="2023-09-04T07:41:25.921" v="356" actId="20577"/>
        <pc:sldMkLst>
          <pc:docMk/>
          <pc:sldMk cId="365618791" sldId="273"/>
        </pc:sldMkLst>
        <pc:spChg chg="mod">
          <ac:chgData name="Koivisto Kimmo" userId="2babfd1c-53e9-4f79-8322-625506e19fd1" providerId="ADAL" clId="{5E74EFB0-FC96-4A49-8CB5-D4EDD5EC00C5}" dt="2023-09-04T04:49:19.328" v="217" actId="20577"/>
          <ac:spMkLst>
            <pc:docMk/>
            <pc:sldMk cId="365618791" sldId="273"/>
            <ac:spMk id="2" creationId="{00000000-0000-0000-0000-000000000000}"/>
          </ac:spMkLst>
        </pc:spChg>
        <pc:graphicFrameChg chg="modGraphic">
          <ac:chgData name="Koivisto Kimmo" userId="2babfd1c-53e9-4f79-8322-625506e19fd1" providerId="ADAL" clId="{5E74EFB0-FC96-4A49-8CB5-D4EDD5EC00C5}" dt="2023-09-04T07:41:25.921" v="356" actId="20577"/>
          <ac:graphicFrameMkLst>
            <pc:docMk/>
            <pc:sldMk cId="365618791" sldId="273"/>
            <ac:graphicFrameMk id="5" creationId="{741D28F0-82E5-4A3E-B98B-6FAFB104CAEA}"/>
          </ac:graphicFrameMkLst>
        </pc:graphicFrameChg>
      </pc:sldChg>
      <pc:sldChg chg="modSp add del mod">
        <pc:chgData name="Koivisto Kimmo" userId="2babfd1c-53e9-4f79-8322-625506e19fd1" providerId="ADAL" clId="{5E74EFB0-FC96-4A49-8CB5-D4EDD5EC00C5}" dt="2023-09-04T07:41:01.248" v="350" actId="20577"/>
        <pc:sldMkLst>
          <pc:docMk/>
          <pc:sldMk cId="3529092511" sldId="275"/>
        </pc:sldMkLst>
        <pc:spChg chg="mod">
          <ac:chgData name="Koivisto Kimmo" userId="2babfd1c-53e9-4f79-8322-625506e19fd1" providerId="ADAL" clId="{5E74EFB0-FC96-4A49-8CB5-D4EDD5EC00C5}" dt="2023-09-04T07:36:57.539" v="309" actId="1076"/>
          <ac:spMkLst>
            <pc:docMk/>
            <pc:sldMk cId="3529092511" sldId="275"/>
            <ac:spMk id="2" creationId="{00000000-0000-0000-0000-000000000000}"/>
          </ac:spMkLst>
        </pc:spChg>
        <pc:graphicFrameChg chg="mod modGraphic">
          <ac:chgData name="Koivisto Kimmo" userId="2babfd1c-53e9-4f79-8322-625506e19fd1" providerId="ADAL" clId="{5E74EFB0-FC96-4A49-8CB5-D4EDD5EC00C5}" dt="2023-09-04T07:41:01.248" v="350" actId="20577"/>
          <ac:graphicFrameMkLst>
            <pc:docMk/>
            <pc:sldMk cId="3529092511" sldId="275"/>
            <ac:graphicFrameMk id="5" creationId="{741D28F0-82E5-4A3E-B98B-6FAFB104CAEA}"/>
          </ac:graphicFrameMkLst>
        </pc:graphicFrameChg>
      </pc:sldChg>
      <pc:sldChg chg="del">
        <pc:chgData name="Koivisto Kimmo" userId="2babfd1c-53e9-4f79-8322-625506e19fd1" providerId="ADAL" clId="{5E74EFB0-FC96-4A49-8CB5-D4EDD5EC00C5}" dt="2023-09-04T04:55:47.785" v="296" actId="47"/>
        <pc:sldMkLst>
          <pc:docMk/>
          <pc:sldMk cId="2946126441" sldId="290"/>
        </pc:sldMkLst>
      </pc:sldChg>
      <pc:sldChg chg="del">
        <pc:chgData name="Koivisto Kimmo" userId="2babfd1c-53e9-4f79-8322-625506e19fd1" providerId="ADAL" clId="{5E74EFB0-FC96-4A49-8CB5-D4EDD5EC00C5}" dt="2023-09-04T04:56:19.227" v="298" actId="47"/>
        <pc:sldMkLst>
          <pc:docMk/>
          <pc:sldMk cId="2940541205" sldId="297"/>
        </pc:sldMkLst>
      </pc:sldChg>
      <pc:sldChg chg="del">
        <pc:chgData name="Koivisto Kimmo" userId="2babfd1c-53e9-4f79-8322-625506e19fd1" providerId="ADAL" clId="{5E74EFB0-FC96-4A49-8CB5-D4EDD5EC00C5}" dt="2023-09-04T04:51:28.526" v="265" actId="47"/>
        <pc:sldMkLst>
          <pc:docMk/>
          <pc:sldMk cId="4149213356" sldId="300"/>
        </pc:sldMkLst>
      </pc:sldChg>
      <pc:sldChg chg="del">
        <pc:chgData name="Koivisto Kimmo" userId="2babfd1c-53e9-4f79-8322-625506e19fd1" providerId="ADAL" clId="{5E74EFB0-FC96-4A49-8CB5-D4EDD5EC00C5}" dt="2023-09-04T04:56:53.889" v="300" actId="47"/>
        <pc:sldMkLst>
          <pc:docMk/>
          <pc:sldMk cId="2116408908" sldId="301"/>
        </pc:sldMkLst>
      </pc:sldChg>
      <pc:sldChg chg="modSp mod">
        <pc:chgData name="Koivisto Kimmo" userId="2babfd1c-53e9-4f79-8322-625506e19fd1" providerId="ADAL" clId="{5E74EFB0-FC96-4A49-8CB5-D4EDD5EC00C5}" dt="2023-09-04T04:54:41.842" v="294" actId="20577"/>
        <pc:sldMkLst>
          <pc:docMk/>
          <pc:sldMk cId="1824124698" sldId="595"/>
        </pc:sldMkLst>
        <pc:spChg chg="mod">
          <ac:chgData name="Koivisto Kimmo" userId="2babfd1c-53e9-4f79-8322-625506e19fd1" providerId="ADAL" clId="{5E74EFB0-FC96-4A49-8CB5-D4EDD5EC00C5}" dt="2023-09-04T04:54:41.842" v="294" actId="20577"/>
          <ac:spMkLst>
            <pc:docMk/>
            <pc:sldMk cId="1824124698" sldId="595"/>
            <ac:spMk id="2" creationId="{00000000-0000-0000-0000-000000000000}"/>
          </ac:spMkLst>
        </pc:spChg>
      </pc:sldChg>
      <pc:sldChg chg="modSp mod">
        <pc:chgData name="Koivisto Kimmo" userId="2babfd1c-53e9-4f79-8322-625506e19fd1" providerId="ADAL" clId="{5E74EFB0-FC96-4A49-8CB5-D4EDD5EC00C5}" dt="2023-09-04T04:26:07.325" v="1" actId="20577"/>
        <pc:sldMkLst>
          <pc:docMk/>
          <pc:sldMk cId="3199822574" sldId="1379"/>
        </pc:sldMkLst>
        <pc:spChg chg="mod">
          <ac:chgData name="Koivisto Kimmo" userId="2babfd1c-53e9-4f79-8322-625506e19fd1" providerId="ADAL" clId="{5E74EFB0-FC96-4A49-8CB5-D4EDD5EC00C5}" dt="2023-09-04T04:26:07.325" v="1" actId="20577"/>
          <ac:spMkLst>
            <pc:docMk/>
            <pc:sldMk cId="3199822574" sldId="1379"/>
            <ac:spMk id="6" creationId="{73BA101A-50E2-4DBE-9EB9-211B076BA6DE}"/>
          </ac:spMkLst>
        </pc:spChg>
      </pc:sldChg>
      <pc:sldChg chg="add">
        <pc:chgData name="Koivisto Kimmo" userId="2babfd1c-53e9-4f79-8322-625506e19fd1" providerId="ADAL" clId="{5E74EFB0-FC96-4A49-8CB5-D4EDD5EC00C5}" dt="2023-09-04T04:55:40.061" v="295"/>
        <pc:sldMkLst>
          <pc:docMk/>
          <pc:sldMk cId="2789299044" sldId="1380"/>
        </pc:sldMkLst>
      </pc:sldChg>
      <pc:sldChg chg="add">
        <pc:chgData name="Koivisto Kimmo" userId="2babfd1c-53e9-4f79-8322-625506e19fd1" providerId="ADAL" clId="{5E74EFB0-FC96-4A49-8CB5-D4EDD5EC00C5}" dt="2023-09-04T04:56:12.143" v="297"/>
        <pc:sldMkLst>
          <pc:docMk/>
          <pc:sldMk cId="851960589" sldId="1381"/>
        </pc:sldMkLst>
      </pc:sldChg>
      <pc:sldChg chg="add">
        <pc:chgData name="Koivisto Kimmo" userId="2babfd1c-53e9-4f79-8322-625506e19fd1" providerId="ADAL" clId="{5E74EFB0-FC96-4A49-8CB5-D4EDD5EC00C5}" dt="2023-09-04T04:56:40.921" v="299"/>
        <pc:sldMkLst>
          <pc:docMk/>
          <pc:sldMk cId="1953510023" sldId="138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accent6">
                    <a:lumMod val="10000"/>
                  </a:schemeClr>
                </a:solidFill>
                <a:latin typeface="Merriweather Sans" pitchFamily="2" charset="0"/>
                <a:ea typeface="+mn-ea"/>
                <a:cs typeface="+mn-cs"/>
              </a:defRPr>
            </a:pPr>
            <a:r>
              <a:rPr lang="fi-FI" sz="1400" dirty="0"/>
              <a:t>Mihin seuraavista yhteistyöhankkeista tai sitoumuksista yrityksenne osallistuu (13 vastaajaa)?</a:t>
            </a:r>
          </a:p>
        </c:rich>
      </c:tx>
      <c:layout>
        <c:manualLayout>
          <c:xMode val="edge"/>
          <c:yMode val="edge"/>
          <c:x val="9.7560386473429947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accent6">
                  <a:lumMod val="10000"/>
                </a:schemeClr>
              </a:solidFill>
              <a:latin typeface="Merriweather Sans" pitchFamily="2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38470196660200079"/>
          <c:y val="0.12898414406569653"/>
          <c:w val="0.59710363650195897"/>
          <c:h val="0.771185217740135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Sarja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accent6">
                        <a:lumMod val="10000"/>
                      </a:schemeClr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Taul1!$A$2:$A$13</c:f>
              <c:strCache>
                <c:ptCount val="12"/>
                <c:pt idx="0">
                  <c:v>Investor statement on deforestation and forest fires in the Amazon</c:v>
                </c:pt>
                <c:pt idx="1">
                  <c:v>IIGCC (Institutional Investors Group on Climate Change)</c:v>
                </c:pt>
                <c:pt idx="2">
                  <c:v>UN Principles for responsible banking</c:v>
                </c:pt>
                <c:pt idx="3">
                  <c:v>UNEPFI (YK:n ympäristöohjelman finanssialan hanke)</c:v>
                </c:pt>
                <c:pt idx="4">
                  <c:v>CLC</c:v>
                </c:pt>
                <c:pt idx="5">
                  <c:v>UN Global compact</c:v>
                </c:pt>
                <c:pt idx="6">
                  <c:v>Montreal Pledge -sitoumus</c:v>
                </c:pt>
                <c:pt idx="7">
                  <c:v>TCFD</c:v>
                </c:pt>
                <c:pt idx="8">
                  <c:v>CDP (Carbon Disclosure Project)</c:v>
                </c:pt>
                <c:pt idx="9">
                  <c:v>Climate Action 100+</c:v>
                </c:pt>
                <c:pt idx="10">
                  <c:v>UN Principles for Responsible Investment (UN PRI)</c:v>
                </c:pt>
                <c:pt idx="11">
                  <c:v>Finsif</c:v>
                </c:pt>
              </c:strCache>
            </c:strRef>
          </c:cat>
          <c:val>
            <c:numRef>
              <c:f>Taul1!$B$2:$B$13</c:f>
              <c:numCache>
                <c:formatCode>General</c:formatCode>
                <c:ptCount val="12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4</c:v>
                </c:pt>
                <c:pt idx="4">
                  <c:v>5</c:v>
                </c:pt>
                <c:pt idx="5">
                  <c:v>7</c:v>
                </c:pt>
                <c:pt idx="6">
                  <c:v>7</c:v>
                </c:pt>
                <c:pt idx="7">
                  <c:v>10</c:v>
                </c:pt>
                <c:pt idx="8">
                  <c:v>12</c:v>
                </c:pt>
                <c:pt idx="9">
                  <c:v>12</c:v>
                </c:pt>
                <c:pt idx="10">
                  <c:v>13</c:v>
                </c:pt>
                <c:pt idx="1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61-459C-80D0-6F475E6D49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249650256"/>
        <c:axId val="249650584"/>
      </c:barChart>
      <c:catAx>
        <c:axId val="249650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249650584"/>
        <c:crosses val="autoZero"/>
        <c:auto val="1"/>
        <c:lblAlgn val="ctr"/>
        <c:lblOffset val="100"/>
        <c:noMultiLvlLbl val="0"/>
      </c:catAx>
      <c:valAx>
        <c:axId val="249650584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6">
                    <a:lumMod val="10000"/>
                  </a:schemeClr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249650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accent6">
              <a:lumMod val="10000"/>
            </a:schemeClr>
          </a:solidFill>
          <a:latin typeface="Merriweather Sans" pitchFamily="2" charset="0"/>
        </a:defRPr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Suomalaisilla korteilla tehdyt automaattinostot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0"/>
              <c:tx>
                <c:rich>
                  <a:bodyPr/>
                  <a:lstStyle/>
                  <a:p>
                    <a:fld id="{6E9A62D2-7093-45BC-BF26-51B97A784E63}" type="VALUE">
                      <a:rPr lang="en-US" b="0">
                        <a:solidFill>
                          <a:schemeClr val="accent4"/>
                        </a:solidFill>
                      </a:rPr>
                      <a:pPr/>
                      <a:t>[ARVO]</a:t>
                    </a:fld>
                    <a:endParaRPr lang="fi-FI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CE-42D3-88D6-A95961FFF4D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Taul1!$B$2:$B$10</c:f>
              <c:numCache>
                <c:formatCode>General</c:formatCode>
                <c:ptCount val="9"/>
                <c:pt idx="0">
                  <c:v>148.29999999999998</c:v>
                </c:pt>
                <c:pt idx="1">
                  <c:v>140.1</c:v>
                </c:pt>
                <c:pt idx="2">
                  <c:v>127.6</c:v>
                </c:pt>
                <c:pt idx="3">
                  <c:v>113.3</c:v>
                </c:pt>
                <c:pt idx="4">
                  <c:v>103.4</c:v>
                </c:pt>
                <c:pt idx="5">
                  <c:v>92.5</c:v>
                </c:pt>
                <c:pt idx="6">
                  <c:v>65.099999999999994</c:v>
                </c:pt>
                <c:pt idx="7">
                  <c:v>55.7</c:v>
                </c:pt>
                <c:pt idx="8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CB-4C9E-ABEC-B93424B03C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469622312"/>
        <c:axId val="469620352"/>
      </c:barChart>
      <c:catAx>
        <c:axId val="469622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469620352"/>
        <c:crosses val="autoZero"/>
        <c:auto val="1"/>
        <c:lblAlgn val="ctr"/>
        <c:lblOffset val="100"/>
        <c:noMultiLvlLbl val="0"/>
      </c:catAx>
      <c:valAx>
        <c:axId val="46962035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r>
                  <a:rPr lang="fi-FI"/>
                  <a:t>Milj. kpl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Merriweather Sans" pitchFamily="2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4696223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erriweather Sans" pitchFamily="2" charset="0"/>
        </a:defRPr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Merriweather Sans" pitchFamily="2" charset="0"/>
                <a:ea typeface="+mn-ea"/>
                <a:cs typeface="+mn-cs"/>
              </a:defRPr>
            </a:pPr>
            <a:r>
              <a:rPr lang="fi-FI"/>
              <a:t>Määrä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Merriweather Sans" pitchFamily="2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Sirumaksut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Taul1!$A$2:$A$10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Taul1!$B$2:$B$10</c:f>
              <c:numCache>
                <c:formatCode>0</c:formatCode>
                <c:ptCount val="9"/>
                <c:pt idx="0">
                  <c:v>1291.5</c:v>
                </c:pt>
                <c:pt idx="1">
                  <c:v>1351.88</c:v>
                </c:pt>
                <c:pt idx="2">
                  <c:v>1320.52</c:v>
                </c:pt>
                <c:pt idx="3">
                  <c:v>1200.6099999999999</c:v>
                </c:pt>
                <c:pt idx="4">
                  <c:v>1100.3399999999999</c:v>
                </c:pt>
                <c:pt idx="5">
                  <c:v>909.59</c:v>
                </c:pt>
                <c:pt idx="6">
                  <c:v>602.37</c:v>
                </c:pt>
                <c:pt idx="7">
                  <c:v>557.55999999999995</c:v>
                </c:pt>
                <c:pt idx="8">
                  <c:v>534.56071399999996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F-45FD-A6A1-140A9074E36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Lähimaksut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Taul1!$A$2:$A$10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Taul1!$C$2:$C$10</c:f>
              <c:numCache>
                <c:formatCode>0</c:formatCode>
                <c:ptCount val="9"/>
                <c:pt idx="0">
                  <c:v>3.55</c:v>
                </c:pt>
                <c:pt idx="1">
                  <c:v>29.14</c:v>
                </c:pt>
                <c:pt idx="2">
                  <c:v>162.5</c:v>
                </c:pt>
                <c:pt idx="3">
                  <c:v>376.05</c:v>
                </c:pt>
                <c:pt idx="4">
                  <c:v>631.52</c:v>
                </c:pt>
                <c:pt idx="5">
                  <c:v>913.41</c:v>
                </c:pt>
                <c:pt idx="6">
                  <c:v>1011.57</c:v>
                </c:pt>
                <c:pt idx="7">
                  <c:v>1114.3499999999999</c:v>
                </c:pt>
                <c:pt idx="8">
                  <c:v>1290.7660719999999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64-43DC-BC49-9E514571CD8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Etämaksut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Taul1!$A$2:$A$10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Taul1!$D$2:$D$10</c:f>
              <c:numCache>
                <c:formatCode>0</c:formatCode>
                <c:ptCount val="9"/>
                <c:pt idx="0">
                  <c:v>35.619999999999997</c:v>
                </c:pt>
                <c:pt idx="1">
                  <c:v>38.869999999999997</c:v>
                </c:pt>
                <c:pt idx="2">
                  <c:v>52.96</c:v>
                </c:pt>
                <c:pt idx="3">
                  <c:v>66.400000000000006</c:v>
                </c:pt>
                <c:pt idx="4">
                  <c:v>96.89</c:v>
                </c:pt>
                <c:pt idx="5">
                  <c:v>125.44</c:v>
                </c:pt>
                <c:pt idx="6">
                  <c:v>182.58</c:v>
                </c:pt>
                <c:pt idx="7">
                  <c:v>221.24</c:v>
                </c:pt>
                <c:pt idx="8">
                  <c:v>298.321257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7B-4367-9D78-0940943ED40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100"/>
        <c:axId val="469620744"/>
        <c:axId val="469621528"/>
      </c:barChart>
      <c:catAx>
        <c:axId val="46962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469621528"/>
        <c:crosses val="autoZero"/>
        <c:auto val="1"/>
        <c:lblAlgn val="ctr"/>
        <c:lblOffset val="100"/>
        <c:noMultiLvlLbl val="0"/>
      </c:catAx>
      <c:valAx>
        <c:axId val="469621528"/>
        <c:scaling>
          <c:orientation val="minMax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r>
                  <a:rPr lang="fi-FI"/>
                  <a:t>Mrd. kpl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Merriweather Sans" pitchFamily="2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469620744"/>
        <c:crosses val="autoZero"/>
        <c:crossBetween val="between"/>
        <c:minorUnit val="1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erriweather Sans" pitchFamily="2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erriweather Sans" pitchFamily="2" charset="0"/>
        </a:defRPr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Merriweather Sans" pitchFamily="2" charset="0"/>
                <a:ea typeface="+mn-ea"/>
                <a:cs typeface="+mn-cs"/>
              </a:defRPr>
            </a:pPr>
            <a:r>
              <a:rPr lang="fi-FI"/>
              <a:t>Arvo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Merriweather Sans" pitchFamily="2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Sirumaksut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numRef>
              <c:f>Taul1!$A$2:$A$10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Taul1!$B$2:$B$10</c:f>
              <c:numCache>
                <c:formatCode>General</c:formatCode>
                <c:ptCount val="9"/>
                <c:pt idx="0">
                  <c:v>40.39</c:v>
                </c:pt>
                <c:pt idx="1">
                  <c:v>41.67</c:v>
                </c:pt>
                <c:pt idx="2">
                  <c:v>41.75</c:v>
                </c:pt>
                <c:pt idx="3">
                  <c:v>41.13</c:v>
                </c:pt>
                <c:pt idx="4">
                  <c:v>41.79</c:v>
                </c:pt>
                <c:pt idx="5">
                  <c:v>38.549999999999997</c:v>
                </c:pt>
                <c:pt idx="6">
                  <c:v>31.15</c:v>
                </c:pt>
                <c:pt idx="7">
                  <c:v>32.24</c:v>
                </c:pt>
                <c:pt idx="8" formatCode="0.00">
                  <c:v>31.878174954920006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5-4DBC-A82F-30B7C25B325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Lähimaksut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Taul1!$C$2:$C$10</c:f>
              <c:numCache>
                <c:formatCode>General</c:formatCode>
                <c:ptCount val="9"/>
                <c:pt idx="0">
                  <c:v>0.03</c:v>
                </c:pt>
                <c:pt idx="1">
                  <c:v>0.23</c:v>
                </c:pt>
                <c:pt idx="2">
                  <c:v>1.36</c:v>
                </c:pt>
                <c:pt idx="3">
                  <c:v>3.26</c:v>
                </c:pt>
                <c:pt idx="4">
                  <c:v>5.71</c:v>
                </c:pt>
                <c:pt idx="5">
                  <c:v>10.88</c:v>
                </c:pt>
                <c:pt idx="6">
                  <c:v>14.83</c:v>
                </c:pt>
                <c:pt idx="7">
                  <c:v>16.93</c:v>
                </c:pt>
                <c:pt idx="8" formatCode="0.00">
                  <c:v>19.82381173516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CD-4D5A-96F8-0EEE2C20E3FA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Etämaksut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numRef>
              <c:f>Taul1!$A$2:$A$10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Taul1!$D$2:$D$10</c:f>
              <c:numCache>
                <c:formatCode>General</c:formatCode>
                <c:ptCount val="9"/>
                <c:pt idx="0">
                  <c:v>2.1</c:v>
                </c:pt>
                <c:pt idx="1">
                  <c:v>2.1800000000000002</c:v>
                </c:pt>
                <c:pt idx="2">
                  <c:v>2.7</c:v>
                </c:pt>
                <c:pt idx="3">
                  <c:v>3.04</c:v>
                </c:pt>
                <c:pt idx="4">
                  <c:v>3.55</c:v>
                </c:pt>
                <c:pt idx="5">
                  <c:v>4.78</c:v>
                </c:pt>
                <c:pt idx="6">
                  <c:v>6.22</c:v>
                </c:pt>
                <c:pt idx="7">
                  <c:v>7.85</c:v>
                </c:pt>
                <c:pt idx="8" formatCode="0.00">
                  <c:v>11.06510838975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38-472C-AECB-3D6F2C58CF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469620744"/>
        <c:axId val="469621528"/>
      </c:barChart>
      <c:catAx>
        <c:axId val="46962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469621528"/>
        <c:crosses val="autoZero"/>
        <c:auto val="1"/>
        <c:lblAlgn val="ctr"/>
        <c:lblOffset val="100"/>
        <c:noMultiLvlLbl val="0"/>
      </c:catAx>
      <c:valAx>
        <c:axId val="46962152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r>
                  <a:rPr lang="fi-FI"/>
                  <a:t>Mrd.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Merriweather Sans" pitchFamily="2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46962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Merriweather Sans" pitchFamily="2" charset="0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erriweather Sans" pitchFamily="2" charset="0"/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Merriweather Sans" pitchFamily="2" charset="0"/>
                <a:ea typeface="+mn-ea"/>
                <a:cs typeface="+mn-cs"/>
              </a:defRPr>
            </a:pPr>
            <a:r>
              <a:rPr lang="fi-FI"/>
              <a:t>Määrä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Merriweather Sans" pitchFamily="2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Lähimaksut, määrä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Taul1!$B$2:$B$10</c:f>
              <c:numCache>
                <c:formatCode>0.00</c:formatCode>
                <c:ptCount val="9"/>
                <c:pt idx="0">
                  <c:v>3.55</c:v>
                </c:pt>
                <c:pt idx="1">
                  <c:v>29.14</c:v>
                </c:pt>
                <c:pt idx="2">
                  <c:v>162.5</c:v>
                </c:pt>
                <c:pt idx="3">
                  <c:v>376.05</c:v>
                </c:pt>
                <c:pt idx="4">
                  <c:v>631.52</c:v>
                </c:pt>
                <c:pt idx="5">
                  <c:v>913.41</c:v>
                </c:pt>
                <c:pt idx="6">
                  <c:v>1011.57</c:v>
                </c:pt>
                <c:pt idx="7">
                  <c:v>1114.3499999999999</c:v>
                </c:pt>
                <c:pt idx="8">
                  <c:v>1290.7660719999999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EF-45FD-A6A1-140A9074E3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69620744"/>
        <c:axId val="469621528"/>
      </c:barChart>
      <c:catAx>
        <c:axId val="46962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469621528"/>
        <c:crosses val="autoZero"/>
        <c:auto val="1"/>
        <c:lblAlgn val="ctr"/>
        <c:lblOffset val="100"/>
        <c:noMultiLvlLbl val="0"/>
      </c:catAx>
      <c:valAx>
        <c:axId val="469621528"/>
        <c:scaling>
          <c:orientation val="minMax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r>
                  <a:rPr lang="fi-FI"/>
                  <a:t>Milj. kpl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Merriweather Sans" pitchFamily="2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469620744"/>
        <c:crosses val="autoZero"/>
        <c:crossBetween val="between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erriweather Sans" pitchFamily="2" charset="0"/>
        </a:defRPr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Merriweather Sans" pitchFamily="2" charset="0"/>
                <a:ea typeface="+mn-ea"/>
                <a:cs typeface="+mn-cs"/>
              </a:defRPr>
            </a:pPr>
            <a:r>
              <a:rPr lang="fi-FI"/>
              <a:t>Arvo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Merriweather Sans" pitchFamily="2" charset="0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Lähimaksut, määrä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Taul1!$A$2:$A$10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Taul1!$B$2:$B$10</c:f>
              <c:numCache>
                <c:formatCode>0.00</c:formatCode>
                <c:ptCount val="9"/>
                <c:pt idx="0">
                  <c:v>0.03</c:v>
                </c:pt>
                <c:pt idx="1">
                  <c:v>0.23</c:v>
                </c:pt>
                <c:pt idx="2">
                  <c:v>1.36</c:v>
                </c:pt>
                <c:pt idx="3">
                  <c:v>3.26</c:v>
                </c:pt>
                <c:pt idx="4">
                  <c:v>5.71</c:v>
                </c:pt>
                <c:pt idx="5">
                  <c:v>10.88</c:v>
                </c:pt>
                <c:pt idx="6">
                  <c:v>14.83</c:v>
                </c:pt>
                <c:pt idx="7">
                  <c:v>16.93</c:v>
                </c:pt>
                <c:pt idx="8">
                  <c:v>19.82381173516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F5-4DBC-A82F-30B7C25B32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469620744"/>
        <c:axId val="469621528"/>
      </c:barChart>
      <c:catAx>
        <c:axId val="46962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469621528"/>
        <c:crosses val="autoZero"/>
        <c:auto val="1"/>
        <c:lblAlgn val="ctr"/>
        <c:lblOffset val="100"/>
        <c:noMultiLvlLbl val="0"/>
      </c:catAx>
      <c:valAx>
        <c:axId val="46962152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50000"/>
                </a:schemeClr>
              </a:solidFill>
              <a:prstDash val="lgDash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Merriweather Sans" pitchFamily="2" charset="0"/>
                    <a:ea typeface="+mn-ea"/>
                    <a:cs typeface="+mn-cs"/>
                  </a:defRPr>
                </a:pPr>
                <a:r>
                  <a:rPr lang="fi-FI"/>
                  <a:t>Mrd.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Merriweather Sans" pitchFamily="2" charset="0"/>
                  <a:ea typeface="+mn-ea"/>
                  <a:cs typeface="+mn-cs"/>
                </a:defRPr>
              </a:pPr>
              <a:endParaRPr lang="fi-FI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Merriweather Sans" pitchFamily="2" charset="0"/>
                <a:ea typeface="+mn-ea"/>
                <a:cs typeface="+mn-cs"/>
              </a:defRPr>
            </a:pPr>
            <a:endParaRPr lang="fi-FI"/>
          </a:p>
        </c:txPr>
        <c:crossAx val="4696207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Merriweather Sans" pitchFamily="2" charset="0"/>
        </a:defRPr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33D10E-09FF-4EAC-A446-2E1DD5F97B76}" type="datetimeFigureOut">
              <a:rPr lang="fi-FI" smtClean="0"/>
              <a:t>20.9.2023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918BA-115C-43FE-A068-B359E4935C0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5955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1DBC4-FCFB-4C2C-AF13-B68BECE301F1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8449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1DBC4-FCFB-4C2C-AF13-B68BECE301F1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2145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1DBC4-FCFB-4C2C-AF13-B68BECE301F1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5366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sv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dia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8037" y="469207"/>
            <a:ext cx="9144000" cy="782996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Lisää otsikko tähän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8037" y="1281590"/>
            <a:ext cx="6380136" cy="474016"/>
          </a:xfrm>
        </p:spPr>
        <p:txBody>
          <a:bodyPr>
            <a:noAutofit/>
          </a:bodyPr>
          <a:lstStyle>
            <a:lvl1pPr marL="0" indent="0" algn="l">
              <a:buNone/>
              <a:defRPr sz="26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Lisää alaotsikko tähän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35328" y="5688534"/>
            <a:ext cx="5330125" cy="319394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i-FI" dirty="0"/>
              <a:t>Lisää oma nimesi tähän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635328" y="6050201"/>
            <a:ext cx="5346700" cy="279373"/>
          </a:xfrm>
        </p:spPr>
        <p:txBody>
          <a:bodyPr>
            <a:noAutofit/>
          </a:bodyPr>
          <a:lstStyle>
            <a:lvl1pPr marL="0" indent="0" algn="l">
              <a:buNone/>
              <a:defRPr sz="1800" b="1" baseline="0">
                <a:solidFill>
                  <a:schemeClr val="bg1"/>
                </a:solidFill>
              </a:defRPr>
            </a:lvl1pPr>
            <a:lvl2pPr marL="457200" indent="0" algn="l">
              <a:buNone/>
              <a:defRPr sz="1800" b="1"/>
            </a:lvl2pPr>
            <a:lvl3pPr marL="914400" indent="0" algn="l">
              <a:buNone/>
              <a:defRPr sz="1800" b="1"/>
            </a:lvl3pPr>
            <a:lvl4pPr marL="1371600" indent="0" algn="l">
              <a:buNone/>
              <a:defRPr sz="1800" b="1"/>
            </a:lvl4pPr>
            <a:lvl5pPr marL="1828800" indent="0" algn="l">
              <a:buNone/>
              <a:defRPr sz="1800" b="1"/>
            </a:lvl5pPr>
          </a:lstStyle>
          <a:p>
            <a:pPr lvl="0"/>
            <a:r>
              <a:rPr lang="en-US" dirty="0" err="1"/>
              <a:t>Tilaisuus</a:t>
            </a:r>
            <a:r>
              <a:rPr lang="en-US" dirty="0"/>
              <a:t> ja </a:t>
            </a:r>
            <a:r>
              <a:rPr lang="en-US" dirty="0" err="1"/>
              <a:t>päiväys</a:t>
            </a:r>
            <a:endParaRPr lang="en-US" dirty="0"/>
          </a:p>
        </p:txBody>
      </p:sp>
      <p:pic>
        <p:nvPicPr>
          <p:cNvPr id="10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06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-sivun-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Kuvan paikkamerkki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634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608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388561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388561"/>
          </a:xfrm>
        </p:spPr>
        <p:txBody>
          <a:bodyPr vert="eaVert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731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accent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9" name="TextBox 6"/>
          <p:cNvSpPr txBox="1"/>
          <p:nvPr userDrawn="1"/>
        </p:nvSpPr>
        <p:spPr>
          <a:xfrm>
            <a:off x="4425647" y="5007324"/>
            <a:ext cx="3333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spc="0" dirty="0">
                <a:solidFill>
                  <a:schemeClr val="accent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spc="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10" name="Tekstin paikkamerkki 2"/>
          <p:cNvSpPr>
            <a:spLocks noGrp="1"/>
          </p:cNvSpPr>
          <p:nvPr>
            <p:ph type="body" sz="quarter" idx="16" hasCustomPrompt="1"/>
          </p:nvPr>
        </p:nvSpPr>
        <p:spPr>
          <a:xfrm>
            <a:off x="3773933" y="2756164"/>
            <a:ext cx="4637327" cy="211125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81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  <p:sp>
        <p:nvSpPr>
          <p:cNvPr id="8" name="TextBox 6"/>
          <p:cNvSpPr txBox="1"/>
          <p:nvPr userDrawn="1"/>
        </p:nvSpPr>
        <p:spPr>
          <a:xfrm>
            <a:off x="0" y="175568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Finanssiala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- 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uudistuvan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alan</a:t>
            </a:r>
            <a:r>
              <a:rPr lang="en-US" sz="3600" b="1" baseline="0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 </a:t>
            </a:r>
            <a:r>
              <a:rPr lang="en-US" sz="3600" b="1" baseline="0" dirty="0" err="1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ääni</a:t>
            </a:r>
            <a:endParaRPr lang="en-US" sz="3600" b="1" dirty="0">
              <a:solidFill>
                <a:schemeClr val="bg1"/>
              </a:solidFill>
              <a:latin typeface="+mj-lt"/>
              <a:ea typeface="Merriweather Sans" charset="0"/>
              <a:cs typeface="Merriweather Sans" charset="0"/>
            </a:endParaRP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5" hasCustomPrompt="1"/>
          </p:nvPr>
        </p:nvSpPr>
        <p:spPr>
          <a:xfrm>
            <a:off x="3773933" y="2756164"/>
            <a:ext cx="4637327" cy="206772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FontTx/>
              <a:buNone/>
              <a:defRPr sz="1800" b="1" i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/>
              <a:t>ETUNIMI SUKUNIMI</a:t>
            </a:r>
            <a:br>
              <a:rPr lang="fi-FI" dirty="0"/>
            </a:br>
            <a:r>
              <a:rPr lang="fi-FI" dirty="0"/>
              <a:t>Titteli</a:t>
            </a:r>
            <a:br>
              <a:rPr lang="fi-FI" dirty="0"/>
            </a:br>
            <a:r>
              <a:rPr lang="fi-FI" dirty="0"/>
              <a:t>etunimi.sukunimi@finanssiala.fi </a:t>
            </a:r>
            <a:br>
              <a:rPr lang="fi-FI" dirty="0"/>
            </a:br>
            <a:r>
              <a:rPr lang="fi-FI" dirty="0"/>
              <a:t>+358 20 793 XXXX</a:t>
            </a:r>
            <a:br>
              <a:rPr lang="fi-FI" dirty="0"/>
            </a:br>
            <a:r>
              <a:rPr lang="fi-FI" dirty="0" err="1"/>
              <a:t>Twitter.käyttäjätunnus</a:t>
            </a:r>
            <a:endParaRPr lang="fi-FI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4646320" y="5008757"/>
            <a:ext cx="2892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solidFill>
                  <a:schemeClr val="bg1"/>
                </a:solidFill>
                <a:latin typeface="+mj-lt"/>
                <a:ea typeface="Merriweather Sans" charset="0"/>
                <a:cs typeface="Merriweather Sans" charset="0"/>
              </a:rPr>
              <a:t>WWW.FINANSSIALA.FI</a:t>
            </a:r>
            <a:endParaRPr lang="en-US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942148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NSI_ASIANTUNTIJUUS_sisältö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7BDB7BA-DD8C-5C4A-9DCF-FE7D5772AEA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8C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589F367-69AA-E64C-9C96-C24404AFAACD}"/>
              </a:ext>
            </a:extLst>
          </p:cNvPr>
          <p:cNvSpPr/>
          <p:nvPr userDrawn="1"/>
        </p:nvSpPr>
        <p:spPr>
          <a:xfrm>
            <a:off x="3745" y="-23582"/>
            <a:ext cx="4299679" cy="688215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E7397EA-E29E-1C4F-B28B-B356FC4353F6}"/>
              </a:ext>
            </a:extLst>
          </p:cNvPr>
          <p:cNvSpPr/>
          <p:nvPr userDrawn="1"/>
        </p:nvSpPr>
        <p:spPr>
          <a:xfrm>
            <a:off x="3575684" y="-23582"/>
            <a:ext cx="6779896" cy="6882153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366B29-DBC3-6047-8D28-865D672E3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BCF00B-5B07-C047-B010-0F64DDB010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1131887"/>
            <a:ext cx="9032400" cy="497641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spcBef>
                <a:spcPts val="1000"/>
              </a:spcBef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SISÄLTÖTYÖN </a:t>
            </a:r>
            <a:br>
              <a:rPr lang="en-GB" dirty="0"/>
            </a:br>
            <a:r>
              <a:rPr lang="en-GB" dirty="0"/>
              <a:t>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B0860F-C78B-4555-9838-9A3D1C2CD5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6131744"/>
            <a:ext cx="9144000" cy="654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 cap="all" spc="0" baseline="0">
                <a:latin typeface="Merriweather Sans ExtraBold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</a:t>
            </a:r>
            <a:r>
              <a:rPr lang="fi-FI" b="1" i="0" dirty="0">
                <a:latin typeface="Merriweather Sans" pitchFamily="2" charset="77"/>
              </a:rPr>
              <a:t>- ja</a:t>
            </a:r>
            <a:r>
              <a:rPr lang="en-FI" b="1" i="0" dirty="0">
                <a:latin typeface="Merriweather Sans" pitchFamily="2" charset="77"/>
              </a:rPr>
              <a:t> SUKUNIMI</a:t>
            </a:r>
            <a:r>
              <a:rPr lang="fi-FI" b="1" i="0" dirty="0">
                <a:latin typeface="Merriweather Sans" pitchFamily="2" charset="77"/>
              </a:rPr>
              <a:t>, titteli, tilaisuus ja päivämäärä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8809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A8C06EF1-E694-F24E-9409-B526D9BEC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82"/>
            <a:ext cx="8117305" cy="6852518"/>
          </a:xfrm>
          <a:custGeom>
            <a:avLst/>
            <a:gdLst>
              <a:gd name="connsiteX0" fmla="*/ 3077713 w 8013546"/>
              <a:gd name="connsiteY0" fmla="*/ 6205148 h 6764926"/>
              <a:gd name="connsiteX1" fmla="*/ 3169176 w 8013546"/>
              <a:gd name="connsiteY1" fmla="*/ 6260528 h 6764926"/>
              <a:gd name="connsiteX2" fmla="*/ 3169208 w 8013546"/>
              <a:gd name="connsiteY2" fmla="*/ 6260573 h 6764926"/>
              <a:gd name="connsiteX3" fmla="*/ 3139268 w 8013546"/>
              <a:gd name="connsiteY3" fmla="*/ 6455854 h 6764926"/>
              <a:gd name="connsiteX4" fmla="*/ 2944012 w 8013546"/>
              <a:gd name="connsiteY4" fmla="*/ 6425946 h 6764926"/>
              <a:gd name="connsiteX5" fmla="*/ 2973882 w 8013546"/>
              <a:gd name="connsiteY5" fmla="*/ 6230664 h 6764926"/>
              <a:gd name="connsiteX6" fmla="*/ 3077713 w 8013546"/>
              <a:gd name="connsiteY6" fmla="*/ 6205148 h 6764926"/>
              <a:gd name="connsiteX7" fmla="*/ 3255470 w 8013546"/>
              <a:gd name="connsiteY7" fmla="*/ 6005703 h 6764926"/>
              <a:gd name="connsiteX8" fmla="*/ 3324876 w 8013546"/>
              <a:gd name="connsiteY8" fmla="*/ 6075108 h 6764926"/>
              <a:gd name="connsiteX9" fmla="*/ 3255470 w 8013546"/>
              <a:gd name="connsiteY9" fmla="*/ 6144514 h 6764926"/>
              <a:gd name="connsiteX10" fmla="*/ 3186065 w 8013546"/>
              <a:gd name="connsiteY10" fmla="*/ 6075108 h 6764926"/>
              <a:gd name="connsiteX11" fmla="*/ 3255470 w 8013546"/>
              <a:gd name="connsiteY11" fmla="*/ 6005703 h 6764926"/>
              <a:gd name="connsiteX12" fmla="*/ 4838523 w 8013546"/>
              <a:gd name="connsiteY12" fmla="*/ 5975858 h 6764926"/>
              <a:gd name="connsiteX13" fmla="*/ 4937774 w 8013546"/>
              <a:gd name="connsiteY13" fmla="*/ 6075109 h 6764926"/>
              <a:gd name="connsiteX14" fmla="*/ 4937774 w 8013546"/>
              <a:gd name="connsiteY14" fmla="*/ 6075235 h 6764926"/>
              <a:gd name="connsiteX15" fmla="*/ 4838397 w 8013546"/>
              <a:gd name="connsiteY15" fmla="*/ 6174486 h 6764926"/>
              <a:gd name="connsiteX16" fmla="*/ 4739146 w 8013546"/>
              <a:gd name="connsiteY16" fmla="*/ 6075109 h 6764926"/>
              <a:gd name="connsiteX17" fmla="*/ 4838523 w 8013546"/>
              <a:gd name="connsiteY17" fmla="*/ 5975858 h 6764926"/>
              <a:gd name="connsiteX18" fmla="*/ 2399369 w 8013546"/>
              <a:gd name="connsiteY18" fmla="*/ 5933349 h 6764926"/>
              <a:gd name="connsiteX19" fmla="*/ 2751345 w 8013546"/>
              <a:gd name="connsiteY19" fmla="*/ 6102730 h 6764926"/>
              <a:gd name="connsiteX20" fmla="*/ 2662445 w 8013546"/>
              <a:gd name="connsiteY20" fmla="*/ 6684136 h 6764926"/>
              <a:gd name="connsiteX21" fmla="*/ 2662394 w 8013546"/>
              <a:gd name="connsiteY21" fmla="*/ 6684200 h 6764926"/>
              <a:gd name="connsiteX22" fmla="*/ 2080950 w 8013546"/>
              <a:gd name="connsiteY22" fmla="*/ 6595236 h 6764926"/>
              <a:gd name="connsiteX23" fmla="*/ 2169901 w 8013546"/>
              <a:gd name="connsiteY23" fmla="*/ 6013780 h 6764926"/>
              <a:gd name="connsiteX24" fmla="*/ 2399369 w 8013546"/>
              <a:gd name="connsiteY24" fmla="*/ 5933349 h 6764926"/>
              <a:gd name="connsiteX25" fmla="*/ 4550863 w 8013546"/>
              <a:gd name="connsiteY25" fmla="*/ 5922205 h 6764926"/>
              <a:gd name="connsiteX26" fmla="*/ 4629863 w 8013546"/>
              <a:gd name="connsiteY26" fmla="*/ 5970015 h 6764926"/>
              <a:gd name="connsiteX27" fmla="*/ 4629977 w 8013546"/>
              <a:gd name="connsiteY27" fmla="*/ 5970168 h 6764926"/>
              <a:gd name="connsiteX28" fmla="*/ 4603955 w 8013546"/>
              <a:gd name="connsiteY28" fmla="*/ 6138798 h 6764926"/>
              <a:gd name="connsiteX29" fmla="*/ 4435439 w 8013546"/>
              <a:gd name="connsiteY29" fmla="*/ 6112928 h 6764926"/>
              <a:gd name="connsiteX30" fmla="*/ 4461194 w 8013546"/>
              <a:gd name="connsiteY30" fmla="*/ 5944260 h 6764926"/>
              <a:gd name="connsiteX31" fmla="*/ 4550863 w 8013546"/>
              <a:gd name="connsiteY31" fmla="*/ 5922205 h 6764926"/>
              <a:gd name="connsiteX32" fmla="*/ 7361165 w 8013546"/>
              <a:gd name="connsiteY32" fmla="*/ 5919371 h 6764926"/>
              <a:gd name="connsiteX33" fmla="*/ 7545909 w 8013546"/>
              <a:gd name="connsiteY33" fmla="*/ 6008306 h 6764926"/>
              <a:gd name="connsiteX34" fmla="*/ 7499173 w 8013546"/>
              <a:gd name="connsiteY34" fmla="*/ 6313493 h 6764926"/>
              <a:gd name="connsiteX35" fmla="*/ 7193992 w 8013546"/>
              <a:gd name="connsiteY35" fmla="*/ 6266751 h 6764926"/>
              <a:gd name="connsiteX36" fmla="*/ 7240728 w 8013546"/>
              <a:gd name="connsiteY36" fmla="*/ 5961570 h 6764926"/>
              <a:gd name="connsiteX37" fmla="*/ 7361165 w 8013546"/>
              <a:gd name="connsiteY37" fmla="*/ 5919371 h 6764926"/>
              <a:gd name="connsiteX38" fmla="*/ 5172406 w 8013546"/>
              <a:gd name="connsiteY38" fmla="*/ 5890767 h 6764926"/>
              <a:gd name="connsiteX39" fmla="*/ 5223206 w 8013546"/>
              <a:gd name="connsiteY39" fmla="*/ 5941567 h 6764926"/>
              <a:gd name="connsiteX40" fmla="*/ 5172406 w 8013546"/>
              <a:gd name="connsiteY40" fmla="*/ 5992367 h 6764926"/>
              <a:gd name="connsiteX41" fmla="*/ 5121606 w 8013546"/>
              <a:gd name="connsiteY41" fmla="*/ 5941567 h 6764926"/>
              <a:gd name="connsiteX42" fmla="*/ 5172406 w 8013546"/>
              <a:gd name="connsiteY42" fmla="*/ 5890767 h 6764926"/>
              <a:gd name="connsiteX43" fmla="*/ 2964579 w 8013546"/>
              <a:gd name="connsiteY43" fmla="*/ 5877305 h 6764926"/>
              <a:gd name="connsiteX44" fmla="*/ 3085229 w 8013546"/>
              <a:gd name="connsiteY44" fmla="*/ 5997955 h 6764926"/>
              <a:gd name="connsiteX45" fmla="*/ 2964579 w 8013546"/>
              <a:gd name="connsiteY45" fmla="*/ 6118605 h 6764926"/>
              <a:gd name="connsiteX46" fmla="*/ 2843929 w 8013546"/>
              <a:gd name="connsiteY46" fmla="*/ 5997955 h 6764926"/>
              <a:gd name="connsiteX47" fmla="*/ 2964579 w 8013546"/>
              <a:gd name="connsiteY47" fmla="*/ 5877305 h 6764926"/>
              <a:gd name="connsiteX48" fmla="*/ 5944821 w 8013546"/>
              <a:gd name="connsiteY48" fmla="*/ 5870257 h 6764926"/>
              <a:gd name="connsiteX49" fmla="*/ 6084521 w 8013546"/>
              <a:gd name="connsiteY49" fmla="*/ 6009957 h 6764926"/>
              <a:gd name="connsiteX50" fmla="*/ 5944821 w 8013546"/>
              <a:gd name="connsiteY50" fmla="*/ 6149657 h 6764926"/>
              <a:gd name="connsiteX51" fmla="*/ 5805121 w 8013546"/>
              <a:gd name="connsiteY51" fmla="*/ 6009957 h 6764926"/>
              <a:gd name="connsiteX52" fmla="*/ 5944821 w 8013546"/>
              <a:gd name="connsiteY52" fmla="*/ 5870257 h 6764926"/>
              <a:gd name="connsiteX53" fmla="*/ 5548097 w 8013546"/>
              <a:gd name="connsiteY53" fmla="*/ 5863794 h 6764926"/>
              <a:gd name="connsiteX54" fmla="*/ 5669358 w 8013546"/>
              <a:gd name="connsiteY54" fmla="*/ 5937249 h 6764926"/>
              <a:gd name="connsiteX55" fmla="*/ 5629677 w 8013546"/>
              <a:gd name="connsiteY55" fmla="*/ 6195955 h 6764926"/>
              <a:gd name="connsiteX56" fmla="*/ 5370717 w 8013546"/>
              <a:gd name="connsiteY56" fmla="*/ 6156458 h 6764926"/>
              <a:gd name="connsiteX57" fmla="*/ 5410214 w 8013546"/>
              <a:gd name="connsiteY57" fmla="*/ 5897498 h 6764926"/>
              <a:gd name="connsiteX58" fmla="*/ 5410405 w 8013546"/>
              <a:gd name="connsiteY58" fmla="*/ 5897562 h 6764926"/>
              <a:gd name="connsiteX59" fmla="*/ 5548097 w 8013546"/>
              <a:gd name="connsiteY59" fmla="*/ 5863794 h 6764926"/>
              <a:gd name="connsiteX60" fmla="*/ 1738079 w 8013546"/>
              <a:gd name="connsiteY60" fmla="*/ 5786501 h 6764926"/>
              <a:gd name="connsiteX61" fmla="*/ 1896829 w 8013546"/>
              <a:gd name="connsiteY61" fmla="*/ 5945251 h 6764926"/>
              <a:gd name="connsiteX62" fmla="*/ 1738079 w 8013546"/>
              <a:gd name="connsiteY62" fmla="*/ 6104001 h 6764926"/>
              <a:gd name="connsiteX63" fmla="*/ 1579329 w 8013546"/>
              <a:gd name="connsiteY63" fmla="*/ 5945251 h 6764926"/>
              <a:gd name="connsiteX64" fmla="*/ 1738079 w 8013546"/>
              <a:gd name="connsiteY64" fmla="*/ 5786501 h 6764926"/>
              <a:gd name="connsiteX65" fmla="*/ 1991502 w 8013546"/>
              <a:gd name="connsiteY65" fmla="*/ 5776976 h 6764926"/>
              <a:gd name="connsiteX66" fmla="*/ 2042302 w 8013546"/>
              <a:gd name="connsiteY66" fmla="*/ 5827776 h 6764926"/>
              <a:gd name="connsiteX67" fmla="*/ 1991502 w 8013546"/>
              <a:gd name="connsiteY67" fmla="*/ 5878576 h 6764926"/>
              <a:gd name="connsiteX68" fmla="*/ 1940702 w 8013546"/>
              <a:gd name="connsiteY68" fmla="*/ 5827776 h 6764926"/>
              <a:gd name="connsiteX69" fmla="*/ 1991502 w 8013546"/>
              <a:gd name="connsiteY69" fmla="*/ 5776976 h 6764926"/>
              <a:gd name="connsiteX70" fmla="*/ 3104530 w 8013546"/>
              <a:gd name="connsiteY70" fmla="*/ 5747321 h 6764926"/>
              <a:gd name="connsiteX71" fmla="*/ 3155330 w 8013546"/>
              <a:gd name="connsiteY71" fmla="*/ 5798121 h 6764926"/>
              <a:gd name="connsiteX72" fmla="*/ 3104530 w 8013546"/>
              <a:gd name="connsiteY72" fmla="*/ 5848921 h 6764926"/>
              <a:gd name="connsiteX73" fmla="*/ 3053730 w 8013546"/>
              <a:gd name="connsiteY73" fmla="*/ 5798121 h 6764926"/>
              <a:gd name="connsiteX74" fmla="*/ 3104530 w 8013546"/>
              <a:gd name="connsiteY74" fmla="*/ 5747321 h 6764926"/>
              <a:gd name="connsiteX75" fmla="*/ 4591128 w 8013546"/>
              <a:gd name="connsiteY75" fmla="*/ 5728652 h 6764926"/>
              <a:gd name="connsiteX76" fmla="*/ 4660597 w 8013546"/>
              <a:gd name="connsiteY76" fmla="*/ 5798057 h 6764926"/>
              <a:gd name="connsiteX77" fmla="*/ 4660597 w 8013546"/>
              <a:gd name="connsiteY77" fmla="*/ 5798121 h 6764926"/>
              <a:gd name="connsiteX78" fmla="*/ 4591128 w 8013546"/>
              <a:gd name="connsiteY78" fmla="*/ 5867590 h 6764926"/>
              <a:gd name="connsiteX79" fmla="*/ 4521659 w 8013546"/>
              <a:gd name="connsiteY79" fmla="*/ 5798121 h 6764926"/>
              <a:gd name="connsiteX80" fmla="*/ 4591128 w 8013546"/>
              <a:gd name="connsiteY80" fmla="*/ 5728652 h 6764926"/>
              <a:gd name="connsiteX81" fmla="*/ 2735978 w 8013546"/>
              <a:gd name="connsiteY81" fmla="*/ 5669470 h 6764926"/>
              <a:gd name="connsiteX82" fmla="*/ 2736041 w 8013546"/>
              <a:gd name="connsiteY82" fmla="*/ 5669470 h 6764926"/>
              <a:gd name="connsiteX83" fmla="*/ 2835292 w 8013546"/>
              <a:gd name="connsiteY83" fmla="*/ 5768721 h 6764926"/>
              <a:gd name="connsiteX84" fmla="*/ 2835292 w 8013546"/>
              <a:gd name="connsiteY84" fmla="*/ 5768784 h 6764926"/>
              <a:gd name="connsiteX85" fmla="*/ 2735978 w 8013546"/>
              <a:gd name="connsiteY85" fmla="*/ 5868098 h 6764926"/>
              <a:gd name="connsiteX86" fmla="*/ 2636664 w 8013546"/>
              <a:gd name="connsiteY86" fmla="*/ 5768784 h 6764926"/>
              <a:gd name="connsiteX87" fmla="*/ 2735978 w 8013546"/>
              <a:gd name="connsiteY87" fmla="*/ 5669470 h 6764926"/>
              <a:gd name="connsiteX88" fmla="*/ 5427924 w 8013546"/>
              <a:gd name="connsiteY88" fmla="*/ 5650235 h 6764926"/>
              <a:gd name="connsiteX89" fmla="*/ 5492891 w 8013546"/>
              <a:gd name="connsiteY89" fmla="*/ 5689599 h 6764926"/>
              <a:gd name="connsiteX90" fmla="*/ 5492897 w 8013546"/>
              <a:gd name="connsiteY90" fmla="*/ 5689606 h 6764926"/>
              <a:gd name="connsiteX91" fmla="*/ 5471618 w 8013546"/>
              <a:gd name="connsiteY91" fmla="*/ 5828347 h 6764926"/>
              <a:gd name="connsiteX92" fmla="*/ 5332884 w 8013546"/>
              <a:gd name="connsiteY92" fmla="*/ 5807074 h 6764926"/>
              <a:gd name="connsiteX93" fmla="*/ 5354150 w 8013546"/>
              <a:gd name="connsiteY93" fmla="*/ 5668333 h 6764926"/>
              <a:gd name="connsiteX94" fmla="*/ 5427924 w 8013546"/>
              <a:gd name="connsiteY94" fmla="*/ 5650235 h 6764926"/>
              <a:gd name="connsiteX95" fmla="*/ 1560909 w 8013546"/>
              <a:gd name="connsiteY95" fmla="*/ 5633529 h 6764926"/>
              <a:gd name="connsiteX96" fmla="*/ 1611709 w 8013546"/>
              <a:gd name="connsiteY96" fmla="*/ 5684329 h 6764926"/>
              <a:gd name="connsiteX97" fmla="*/ 1560909 w 8013546"/>
              <a:gd name="connsiteY97" fmla="*/ 5735129 h 6764926"/>
              <a:gd name="connsiteX98" fmla="*/ 1510109 w 8013546"/>
              <a:gd name="connsiteY98" fmla="*/ 5684329 h 6764926"/>
              <a:gd name="connsiteX99" fmla="*/ 1560909 w 8013546"/>
              <a:gd name="connsiteY99" fmla="*/ 5633529 h 6764926"/>
              <a:gd name="connsiteX100" fmla="*/ 5597856 w 8013546"/>
              <a:gd name="connsiteY100" fmla="*/ 5564251 h 6764926"/>
              <a:gd name="connsiteX101" fmla="*/ 5648656 w 8013546"/>
              <a:gd name="connsiteY101" fmla="*/ 5615051 h 6764926"/>
              <a:gd name="connsiteX102" fmla="*/ 5597856 w 8013546"/>
              <a:gd name="connsiteY102" fmla="*/ 5665851 h 6764926"/>
              <a:gd name="connsiteX103" fmla="*/ 5547056 w 8013546"/>
              <a:gd name="connsiteY103" fmla="*/ 5615051 h 6764926"/>
              <a:gd name="connsiteX104" fmla="*/ 5597856 w 8013546"/>
              <a:gd name="connsiteY104" fmla="*/ 5564251 h 6764926"/>
              <a:gd name="connsiteX105" fmla="*/ 2958609 w 8013546"/>
              <a:gd name="connsiteY105" fmla="*/ 5500941 h 6764926"/>
              <a:gd name="connsiteX106" fmla="*/ 2958672 w 8013546"/>
              <a:gd name="connsiteY106" fmla="*/ 5500941 h 6764926"/>
              <a:gd name="connsiteX107" fmla="*/ 3057923 w 8013546"/>
              <a:gd name="connsiteY107" fmla="*/ 5600192 h 6764926"/>
              <a:gd name="connsiteX108" fmla="*/ 3057923 w 8013546"/>
              <a:gd name="connsiteY108" fmla="*/ 5600255 h 6764926"/>
              <a:gd name="connsiteX109" fmla="*/ 2958609 w 8013546"/>
              <a:gd name="connsiteY109" fmla="*/ 5699569 h 6764926"/>
              <a:gd name="connsiteX110" fmla="*/ 2859295 w 8013546"/>
              <a:gd name="connsiteY110" fmla="*/ 5600255 h 6764926"/>
              <a:gd name="connsiteX111" fmla="*/ 2958609 w 8013546"/>
              <a:gd name="connsiteY111" fmla="*/ 5500941 h 6764926"/>
              <a:gd name="connsiteX112" fmla="*/ 4953029 w 8013546"/>
              <a:gd name="connsiteY112" fmla="*/ 5498856 h 6764926"/>
              <a:gd name="connsiteX113" fmla="*/ 5077728 w 8013546"/>
              <a:gd name="connsiteY113" fmla="*/ 5574410 h 6764926"/>
              <a:gd name="connsiteX114" fmla="*/ 5077747 w 8013546"/>
              <a:gd name="connsiteY114" fmla="*/ 5574436 h 6764926"/>
              <a:gd name="connsiteX115" fmla="*/ 5036898 w 8013546"/>
              <a:gd name="connsiteY115" fmla="*/ 5840729 h 6764926"/>
              <a:gd name="connsiteX116" fmla="*/ 4770623 w 8013546"/>
              <a:gd name="connsiteY116" fmla="*/ 5799905 h 6764926"/>
              <a:gd name="connsiteX117" fmla="*/ 4811428 w 8013546"/>
              <a:gd name="connsiteY117" fmla="*/ 5533605 h 6764926"/>
              <a:gd name="connsiteX118" fmla="*/ 4953029 w 8013546"/>
              <a:gd name="connsiteY118" fmla="*/ 5498856 h 6764926"/>
              <a:gd name="connsiteX119" fmla="*/ 6031688 w 8013546"/>
              <a:gd name="connsiteY119" fmla="*/ 5443791 h 6764926"/>
              <a:gd name="connsiteX120" fmla="*/ 6190438 w 8013546"/>
              <a:gd name="connsiteY120" fmla="*/ 5602541 h 6764926"/>
              <a:gd name="connsiteX121" fmla="*/ 6031688 w 8013546"/>
              <a:gd name="connsiteY121" fmla="*/ 5761291 h 6764926"/>
              <a:gd name="connsiteX122" fmla="*/ 5872938 w 8013546"/>
              <a:gd name="connsiteY122" fmla="*/ 5602541 h 6764926"/>
              <a:gd name="connsiteX123" fmla="*/ 6031688 w 8013546"/>
              <a:gd name="connsiteY123" fmla="*/ 5443791 h 6764926"/>
              <a:gd name="connsiteX124" fmla="*/ 6243461 w 8013546"/>
              <a:gd name="connsiteY124" fmla="*/ 5352668 h 6764926"/>
              <a:gd name="connsiteX125" fmla="*/ 6243525 w 8013546"/>
              <a:gd name="connsiteY125" fmla="*/ 5352668 h 6764926"/>
              <a:gd name="connsiteX126" fmla="*/ 6312867 w 8013546"/>
              <a:gd name="connsiteY126" fmla="*/ 5422137 h 6764926"/>
              <a:gd name="connsiteX127" fmla="*/ 6312867 w 8013546"/>
              <a:gd name="connsiteY127" fmla="*/ 5422201 h 6764926"/>
              <a:gd name="connsiteX128" fmla="*/ 6243334 w 8013546"/>
              <a:gd name="connsiteY128" fmla="*/ 5491606 h 6764926"/>
              <a:gd name="connsiteX129" fmla="*/ 6173929 w 8013546"/>
              <a:gd name="connsiteY129" fmla="*/ 5422073 h 6764926"/>
              <a:gd name="connsiteX130" fmla="*/ 6243461 w 8013546"/>
              <a:gd name="connsiteY130" fmla="*/ 5352668 h 6764926"/>
              <a:gd name="connsiteX131" fmla="*/ 4706781 w 8013546"/>
              <a:gd name="connsiteY131" fmla="*/ 5329386 h 6764926"/>
              <a:gd name="connsiteX132" fmla="*/ 4754958 w 8013546"/>
              <a:gd name="connsiteY132" fmla="*/ 5358574 h 6764926"/>
              <a:gd name="connsiteX133" fmla="*/ 4755021 w 8013546"/>
              <a:gd name="connsiteY133" fmla="*/ 5358662 h 6764926"/>
              <a:gd name="connsiteX134" fmla="*/ 4739210 w 8013546"/>
              <a:gd name="connsiteY134" fmla="*/ 5461444 h 6764926"/>
              <a:gd name="connsiteX135" fmla="*/ 4739197 w 8013546"/>
              <a:gd name="connsiteY135" fmla="*/ 5461457 h 6764926"/>
              <a:gd name="connsiteX136" fmla="*/ 4636314 w 8013546"/>
              <a:gd name="connsiteY136" fmla="*/ 5445689 h 6764926"/>
              <a:gd name="connsiteX137" fmla="*/ 4652075 w 8013546"/>
              <a:gd name="connsiteY137" fmla="*/ 5342813 h 6764926"/>
              <a:gd name="connsiteX138" fmla="*/ 4706781 w 8013546"/>
              <a:gd name="connsiteY138" fmla="*/ 5329386 h 6764926"/>
              <a:gd name="connsiteX139" fmla="*/ 4583508 w 8013546"/>
              <a:gd name="connsiteY139" fmla="*/ 5138801 h 6764926"/>
              <a:gd name="connsiteX140" fmla="*/ 4634308 w 8013546"/>
              <a:gd name="connsiteY140" fmla="*/ 5189601 h 6764926"/>
              <a:gd name="connsiteX141" fmla="*/ 4583508 w 8013546"/>
              <a:gd name="connsiteY141" fmla="*/ 5240401 h 6764926"/>
              <a:gd name="connsiteX142" fmla="*/ 4532708 w 8013546"/>
              <a:gd name="connsiteY142" fmla="*/ 5189601 h 6764926"/>
              <a:gd name="connsiteX143" fmla="*/ 4583508 w 8013546"/>
              <a:gd name="connsiteY143" fmla="*/ 5138801 h 6764926"/>
              <a:gd name="connsiteX144" fmla="*/ 6841334 w 8013546"/>
              <a:gd name="connsiteY144" fmla="*/ 4965463 h 6764926"/>
              <a:gd name="connsiteX145" fmla="*/ 7267526 w 8013546"/>
              <a:gd name="connsiteY145" fmla="*/ 5170677 h 6764926"/>
              <a:gd name="connsiteX146" fmla="*/ 7159576 w 8013546"/>
              <a:gd name="connsiteY146" fmla="*/ 5874828 h 6764926"/>
              <a:gd name="connsiteX147" fmla="*/ 6455551 w 8013546"/>
              <a:gd name="connsiteY147" fmla="*/ 5766897 h 6764926"/>
              <a:gd name="connsiteX148" fmla="*/ 6563437 w 8013546"/>
              <a:gd name="connsiteY148" fmla="*/ 5062803 h 6764926"/>
              <a:gd name="connsiteX149" fmla="*/ 6841334 w 8013546"/>
              <a:gd name="connsiteY149" fmla="*/ 4965463 h 6764926"/>
              <a:gd name="connsiteX150" fmla="*/ 6612015 w 8013546"/>
              <a:gd name="connsiteY150" fmla="*/ 4866703 h 6764926"/>
              <a:gd name="connsiteX151" fmla="*/ 6662815 w 8013546"/>
              <a:gd name="connsiteY151" fmla="*/ 4917503 h 6764926"/>
              <a:gd name="connsiteX152" fmla="*/ 6612015 w 8013546"/>
              <a:gd name="connsiteY152" fmla="*/ 4968303 h 6764926"/>
              <a:gd name="connsiteX153" fmla="*/ 6561215 w 8013546"/>
              <a:gd name="connsiteY153" fmla="*/ 4917503 h 6764926"/>
              <a:gd name="connsiteX154" fmla="*/ 6612015 w 8013546"/>
              <a:gd name="connsiteY154" fmla="*/ 4866703 h 6764926"/>
              <a:gd name="connsiteX155" fmla="*/ 7259651 w 8013546"/>
              <a:gd name="connsiteY155" fmla="*/ 4862893 h 6764926"/>
              <a:gd name="connsiteX156" fmla="*/ 7259715 w 8013546"/>
              <a:gd name="connsiteY156" fmla="*/ 4862893 h 6764926"/>
              <a:gd name="connsiteX157" fmla="*/ 7358901 w 8013546"/>
              <a:gd name="connsiteY157" fmla="*/ 4962207 h 6764926"/>
              <a:gd name="connsiteX158" fmla="*/ 7358901 w 8013546"/>
              <a:gd name="connsiteY158" fmla="*/ 4962271 h 6764926"/>
              <a:gd name="connsiteX159" fmla="*/ 7259525 w 8013546"/>
              <a:gd name="connsiteY159" fmla="*/ 5061521 h 6764926"/>
              <a:gd name="connsiteX160" fmla="*/ 7160274 w 8013546"/>
              <a:gd name="connsiteY160" fmla="*/ 4962144 h 6764926"/>
              <a:gd name="connsiteX161" fmla="*/ 7259651 w 8013546"/>
              <a:gd name="connsiteY161" fmla="*/ 4862893 h 6764926"/>
              <a:gd name="connsiteX162" fmla="*/ 3811811 w 8013546"/>
              <a:gd name="connsiteY162" fmla="*/ 4713816 h 6764926"/>
              <a:gd name="connsiteX163" fmla="*/ 4409327 w 8013546"/>
              <a:gd name="connsiteY163" fmla="*/ 5001577 h 6764926"/>
              <a:gd name="connsiteX164" fmla="*/ 4409410 w 8013546"/>
              <a:gd name="connsiteY164" fmla="*/ 5001685 h 6764926"/>
              <a:gd name="connsiteX165" fmla="*/ 4258007 w 8013546"/>
              <a:gd name="connsiteY165" fmla="*/ 5988748 h 6764926"/>
              <a:gd name="connsiteX166" fmla="*/ 3270855 w 8013546"/>
              <a:gd name="connsiteY166" fmla="*/ 5837427 h 6764926"/>
              <a:gd name="connsiteX167" fmla="*/ 3422171 w 8013546"/>
              <a:gd name="connsiteY167" fmla="*/ 4850262 h 6764926"/>
              <a:gd name="connsiteX168" fmla="*/ 3811811 w 8013546"/>
              <a:gd name="connsiteY168" fmla="*/ 4713816 h 6764926"/>
              <a:gd name="connsiteX169" fmla="*/ 4316807 w 8013546"/>
              <a:gd name="connsiteY169" fmla="*/ 4689792 h 6764926"/>
              <a:gd name="connsiteX170" fmla="*/ 4386213 w 8013546"/>
              <a:gd name="connsiteY170" fmla="*/ 4759197 h 6764926"/>
              <a:gd name="connsiteX171" fmla="*/ 4316807 w 8013546"/>
              <a:gd name="connsiteY171" fmla="*/ 4828603 h 6764926"/>
              <a:gd name="connsiteX172" fmla="*/ 4247402 w 8013546"/>
              <a:gd name="connsiteY172" fmla="*/ 4759197 h 6764926"/>
              <a:gd name="connsiteX173" fmla="*/ 4316807 w 8013546"/>
              <a:gd name="connsiteY173" fmla="*/ 4689792 h 6764926"/>
              <a:gd name="connsiteX174" fmla="*/ 3346635 w 8013546"/>
              <a:gd name="connsiteY174" fmla="*/ 4649967 h 6764926"/>
              <a:gd name="connsiteX175" fmla="*/ 3394791 w 8013546"/>
              <a:gd name="connsiteY175" fmla="*/ 4679188 h 6764926"/>
              <a:gd name="connsiteX176" fmla="*/ 3394804 w 8013546"/>
              <a:gd name="connsiteY176" fmla="*/ 4679207 h 6764926"/>
              <a:gd name="connsiteX177" fmla="*/ 3379044 w 8013546"/>
              <a:gd name="connsiteY177" fmla="*/ 4781994 h 6764926"/>
              <a:gd name="connsiteX178" fmla="*/ 3378955 w 8013546"/>
              <a:gd name="connsiteY178" fmla="*/ 4782058 h 6764926"/>
              <a:gd name="connsiteX179" fmla="*/ 3276091 w 8013546"/>
              <a:gd name="connsiteY179" fmla="*/ 4766221 h 6764926"/>
              <a:gd name="connsiteX180" fmla="*/ 3291921 w 8013546"/>
              <a:gd name="connsiteY180" fmla="*/ 4663351 h 6764926"/>
              <a:gd name="connsiteX181" fmla="*/ 3346635 w 8013546"/>
              <a:gd name="connsiteY181" fmla="*/ 4649967 h 6764926"/>
              <a:gd name="connsiteX182" fmla="*/ 3965336 w 8013546"/>
              <a:gd name="connsiteY182" fmla="*/ 4564951 h 6764926"/>
              <a:gd name="connsiteX183" fmla="*/ 4016135 w 8013546"/>
              <a:gd name="connsiteY183" fmla="*/ 4615751 h 6764926"/>
              <a:gd name="connsiteX184" fmla="*/ 3965336 w 8013546"/>
              <a:gd name="connsiteY184" fmla="*/ 4666551 h 6764926"/>
              <a:gd name="connsiteX185" fmla="*/ 3914536 w 8013546"/>
              <a:gd name="connsiteY185" fmla="*/ 4615751 h 6764926"/>
              <a:gd name="connsiteX186" fmla="*/ 3965336 w 8013546"/>
              <a:gd name="connsiteY186" fmla="*/ 4564951 h 6764926"/>
              <a:gd name="connsiteX187" fmla="*/ 3497659 w 8013546"/>
              <a:gd name="connsiteY187" fmla="*/ 4551235 h 6764926"/>
              <a:gd name="connsiteX188" fmla="*/ 3567128 w 8013546"/>
              <a:gd name="connsiteY188" fmla="*/ 4620704 h 6764926"/>
              <a:gd name="connsiteX189" fmla="*/ 3497659 w 8013546"/>
              <a:gd name="connsiteY189" fmla="*/ 4690173 h 6764926"/>
              <a:gd name="connsiteX190" fmla="*/ 3428190 w 8013546"/>
              <a:gd name="connsiteY190" fmla="*/ 4620704 h 6764926"/>
              <a:gd name="connsiteX191" fmla="*/ 3497659 w 8013546"/>
              <a:gd name="connsiteY191" fmla="*/ 4551235 h 6764926"/>
              <a:gd name="connsiteX192" fmla="*/ 4209851 w 8013546"/>
              <a:gd name="connsiteY192" fmla="*/ 4548621 h 6764926"/>
              <a:gd name="connsiteX193" fmla="*/ 4258006 w 8013546"/>
              <a:gd name="connsiteY193" fmla="*/ 4577842 h 6764926"/>
              <a:gd name="connsiteX194" fmla="*/ 4242259 w 8013546"/>
              <a:gd name="connsiteY194" fmla="*/ 4680648 h 6764926"/>
              <a:gd name="connsiteX195" fmla="*/ 4242169 w 8013546"/>
              <a:gd name="connsiteY195" fmla="*/ 4680712 h 6764926"/>
              <a:gd name="connsiteX196" fmla="*/ 4139306 w 8013546"/>
              <a:gd name="connsiteY196" fmla="*/ 4664875 h 6764926"/>
              <a:gd name="connsiteX197" fmla="*/ 4155136 w 8013546"/>
              <a:gd name="connsiteY197" fmla="*/ 4562005 h 6764926"/>
              <a:gd name="connsiteX198" fmla="*/ 4209851 w 8013546"/>
              <a:gd name="connsiteY198" fmla="*/ 4548621 h 6764926"/>
              <a:gd name="connsiteX199" fmla="*/ 7750070 w 8013546"/>
              <a:gd name="connsiteY199" fmla="*/ 4019701 h 6764926"/>
              <a:gd name="connsiteX200" fmla="*/ 7841565 w 8013546"/>
              <a:gd name="connsiteY200" fmla="*/ 4075049 h 6764926"/>
              <a:gd name="connsiteX201" fmla="*/ 7841629 w 8013546"/>
              <a:gd name="connsiteY201" fmla="*/ 4075163 h 6764926"/>
              <a:gd name="connsiteX202" fmla="*/ 7811657 w 8013546"/>
              <a:gd name="connsiteY202" fmla="*/ 4270438 h 6764926"/>
              <a:gd name="connsiteX203" fmla="*/ 7616458 w 8013546"/>
              <a:gd name="connsiteY203" fmla="*/ 4240561 h 6764926"/>
              <a:gd name="connsiteX204" fmla="*/ 7646239 w 8013546"/>
              <a:gd name="connsiteY204" fmla="*/ 4045254 h 6764926"/>
              <a:gd name="connsiteX205" fmla="*/ 7750070 w 8013546"/>
              <a:gd name="connsiteY205" fmla="*/ 4019701 h 6764926"/>
              <a:gd name="connsiteX206" fmla="*/ 1132176 w 8013546"/>
              <a:gd name="connsiteY206" fmla="*/ 3902108 h 6764926"/>
              <a:gd name="connsiteX207" fmla="*/ 1223664 w 8013546"/>
              <a:gd name="connsiteY207" fmla="*/ 3957446 h 6764926"/>
              <a:gd name="connsiteX208" fmla="*/ 1223664 w 8013546"/>
              <a:gd name="connsiteY208" fmla="*/ 3957510 h 6764926"/>
              <a:gd name="connsiteX209" fmla="*/ 1223753 w 8013546"/>
              <a:gd name="connsiteY209" fmla="*/ 3957637 h 6764926"/>
              <a:gd name="connsiteX210" fmla="*/ 1193692 w 8013546"/>
              <a:gd name="connsiteY210" fmla="*/ 4152899 h 6764926"/>
              <a:gd name="connsiteX211" fmla="*/ 998582 w 8013546"/>
              <a:gd name="connsiteY211" fmla="*/ 4122978 h 6764926"/>
              <a:gd name="connsiteX212" fmla="*/ 1028357 w 8013546"/>
              <a:gd name="connsiteY212" fmla="*/ 3927671 h 6764926"/>
              <a:gd name="connsiteX213" fmla="*/ 1132176 w 8013546"/>
              <a:gd name="connsiteY213" fmla="*/ 3902108 h 6764926"/>
              <a:gd name="connsiteX214" fmla="*/ 6909538 w 8013546"/>
              <a:gd name="connsiteY214" fmla="*/ 3816165 h 6764926"/>
              <a:gd name="connsiteX215" fmla="*/ 6996190 w 8013546"/>
              <a:gd name="connsiteY215" fmla="*/ 3827576 h 6764926"/>
              <a:gd name="connsiteX216" fmla="*/ 7396050 w 8013546"/>
              <a:gd name="connsiteY216" fmla="*/ 4450212 h 6764926"/>
              <a:gd name="connsiteX217" fmla="*/ 6773432 w 8013546"/>
              <a:gd name="connsiteY217" fmla="*/ 4850065 h 6764926"/>
              <a:gd name="connsiteX218" fmla="*/ 6701931 w 8013546"/>
              <a:gd name="connsiteY218" fmla="*/ 4829111 h 6764926"/>
              <a:gd name="connsiteX219" fmla="*/ 6650751 w 8013546"/>
              <a:gd name="connsiteY219" fmla="*/ 4805362 h 6764926"/>
              <a:gd name="connsiteX220" fmla="*/ 6722569 w 8013546"/>
              <a:gd name="connsiteY220" fmla="*/ 4367846 h 6764926"/>
              <a:gd name="connsiteX221" fmla="*/ 6625287 w 8013546"/>
              <a:gd name="connsiteY221" fmla="*/ 3884484 h 6764926"/>
              <a:gd name="connsiteX222" fmla="*/ 6656211 w 8013546"/>
              <a:gd name="connsiteY222" fmla="*/ 3868165 h 6764926"/>
              <a:gd name="connsiteX223" fmla="*/ 6909538 w 8013546"/>
              <a:gd name="connsiteY223" fmla="*/ 3816165 h 6764926"/>
              <a:gd name="connsiteX224" fmla="*/ 1325960 w 8013546"/>
              <a:gd name="connsiteY224" fmla="*/ 3729863 h 6764926"/>
              <a:gd name="connsiteX225" fmla="*/ 1326087 w 8013546"/>
              <a:gd name="connsiteY225" fmla="*/ 3729863 h 6764926"/>
              <a:gd name="connsiteX226" fmla="*/ 1425401 w 8013546"/>
              <a:gd name="connsiteY226" fmla="*/ 3829050 h 6764926"/>
              <a:gd name="connsiteX227" fmla="*/ 1326214 w 8013546"/>
              <a:gd name="connsiteY227" fmla="*/ 3928491 h 6764926"/>
              <a:gd name="connsiteX228" fmla="*/ 1226773 w 8013546"/>
              <a:gd name="connsiteY228" fmla="*/ 3829304 h 6764926"/>
              <a:gd name="connsiteX229" fmla="*/ 1325960 w 8013546"/>
              <a:gd name="connsiteY229" fmla="*/ 3729863 h 6764926"/>
              <a:gd name="connsiteX230" fmla="*/ 1983952 w 8013546"/>
              <a:gd name="connsiteY230" fmla="*/ 3713670 h 6764926"/>
              <a:gd name="connsiteX231" fmla="*/ 2457978 w 8013546"/>
              <a:gd name="connsiteY231" fmla="*/ 4177220 h 6764926"/>
              <a:gd name="connsiteX232" fmla="*/ 3160734 w 8013546"/>
              <a:gd name="connsiteY232" fmla="*/ 4536566 h 6764926"/>
              <a:gd name="connsiteX233" fmla="*/ 3165496 w 8013546"/>
              <a:gd name="connsiteY233" fmla="*/ 4566665 h 6764926"/>
              <a:gd name="connsiteX234" fmla="*/ 2356803 w 8013546"/>
              <a:gd name="connsiteY234" fmla="*/ 5698985 h 6764926"/>
              <a:gd name="connsiteX235" fmla="*/ 1178487 w 8013546"/>
              <a:gd name="connsiteY235" fmla="*/ 4897957 h 6764926"/>
              <a:gd name="connsiteX236" fmla="*/ 1979507 w 8013546"/>
              <a:gd name="connsiteY236" fmla="*/ 3719639 h 6764926"/>
              <a:gd name="connsiteX237" fmla="*/ 1983952 w 8013546"/>
              <a:gd name="connsiteY237" fmla="*/ 3713670 h 6764926"/>
              <a:gd name="connsiteX238" fmla="*/ 6772607 w 8013546"/>
              <a:gd name="connsiteY238" fmla="*/ 3660775 h 6764926"/>
              <a:gd name="connsiteX239" fmla="*/ 6842076 w 8013546"/>
              <a:gd name="connsiteY239" fmla="*/ 3730244 h 6764926"/>
              <a:gd name="connsiteX240" fmla="*/ 6772607 w 8013546"/>
              <a:gd name="connsiteY240" fmla="*/ 3799713 h 6764926"/>
              <a:gd name="connsiteX241" fmla="*/ 6703138 w 8013546"/>
              <a:gd name="connsiteY241" fmla="*/ 3730244 h 6764926"/>
              <a:gd name="connsiteX242" fmla="*/ 6772607 w 8013546"/>
              <a:gd name="connsiteY242" fmla="*/ 3660775 h 6764926"/>
              <a:gd name="connsiteX243" fmla="*/ 1516458 w 8013546"/>
              <a:gd name="connsiteY243" fmla="*/ 3655821 h 6764926"/>
              <a:gd name="connsiteX244" fmla="*/ 1516840 w 8013546"/>
              <a:gd name="connsiteY244" fmla="*/ 3655821 h 6764926"/>
              <a:gd name="connsiteX245" fmla="*/ 1586308 w 8013546"/>
              <a:gd name="connsiteY245" fmla="*/ 3725290 h 6764926"/>
              <a:gd name="connsiteX246" fmla="*/ 1517220 w 8013546"/>
              <a:gd name="connsiteY246" fmla="*/ 3794759 h 6764926"/>
              <a:gd name="connsiteX247" fmla="*/ 1447371 w 8013546"/>
              <a:gd name="connsiteY247" fmla="*/ 3725671 h 6764926"/>
              <a:gd name="connsiteX248" fmla="*/ 1516458 w 8013546"/>
              <a:gd name="connsiteY248" fmla="*/ 3655821 h 6764926"/>
              <a:gd name="connsiteX249" fmla="*/ 6990158 w 8013546"/>
              <a:gd name="connsiteY249" fmla="*/ 3611308 h 6764926"/>
              <a:gd name="connsiteX250" fmla="*/ 6990666 w 8013546"/>
              <a:gd name="connsiteY250" fmla="*/ 3611308 h 6764926"/>
              <a:gd name="connsiteX251" fmla="*/ 7060008 w 8013546"/>
              <a:gd name="connsiteY251" fmla="*/ 3680777 h 6764926"/>
              <a:gd name="connsiteX252" fmla="*/ 6990920 w 8013546"/>
              <a:gd name="connsiteY252" fmla="*/ 3750246 h 6764926"/>
              <a:gd name="connsiteX253" fmla="*/ 6921070 w 8013546"/>
              <a:gd name="connsiteY253" fmla="*/ 3681158 h 6764926"/>
              <a:gd name="connsiteX254" fmla="*/ 6990158 w 8013546"/>
              <a:gd name="connsiteY254" fmla="*/ 3611308 h 6764926"/>
              <a:gd name="connsiteX255" fmla="*/ 1199975 w 8013546"/>
              <a:gd name="connsiteY255" fmla="*/ 3571747 h 6764926"/>
              <a:gd name="connsiteX256" fmla="*/ 1269380 w 8013546"/>
              <a:gd name="connsiteY256" fmla="*/ 3641152 h 6764926"/>
              <a:gd name="connsiteX257" fmla="*/ 1269380 w 8013546"/>
              <a:gd name="connsiteY257" fmla="*/ 3641280 h 6764926"/>
              <a:gd name="connsiteX258" fmla="*/ 1199847 w 8013546"/>
              <a:gd name="connsiteY258" fmla="*/ 3710685 h 6764926"/>
              <a:gd name="connsiteX259" fmla="*/ 1130442 w 8013546"/>
              <a:gd name="connsiteY259" fmla="*/ 3641152 h 6764926"/>
              <a:gd name="connsiteX260" fmla="*/ 1199975 w 8013546"/>
              <a:gd name="connsiteY260" fmla="*/ 3571747 h 6764926"/>
              <a:gd name="connsiteX261" fmla="*/ 1129553 w 8013546"/>
              <a:gd name="connsiteY261" fmla="*/ 3450716 h 6764926"/>
              <a:gd name="connsiteX262" fmla="*/ 1180353 w 8013546"/>
              <a:gd name="connsiteY262" fmla="*/ 3501516 h 6764926"/>
              <a:gd name="connsiteX263" fmla="*/ 1129553 w 8013546"/>
              <a:gd name="connsiteY263" fmla="*/ 3552316 h 6764926"/>
              <a:gd name="connsiteX264" fmla="*/ 1078753 w 8013546"/>
              <a:gd name="connsiteY264" fmla="*/ 3501516 h 6764926"/>
              <a:gd name="connsiteX265" fmla="*/ 1129553 w 8013546"/>
              <a:gd name="connsiteY265" fmla="*/ 3450716 h 6764926"/>
              <a:gd name="connsiteX266" fmla="*/ 1386960 w 8013546"/>
              <a:gd name="connsiteY266" fmla="*/ 3432147 h 6764926"/>
              <a:gd name="connsiteX267" fmla="*/ 1451947 w 8013546"/>
              <a:gd name="connsiteY267" fmla="*/ 3471481 h 6764926"/>
              <a:gd name="connsiteX268" fmla="*/ 1452004 w 8013546"/>
              <a:gd name="connsiteY268" fmla="*/ 3471564 h 6764926"/>
              <a:gd name="connsiteX269" fmla="*/ 1430674 w 8013546"/>
              <a:gd name="connsiteY269" fmla="*/ 3610292 h 6764926"/>
              <a:gd name="connsiteX270" fmla="*/ 1292003 w 8013546"/>
              <a:gd name="connsiteY270" fmla="*/ 3589039 h 6764926"/>
              <a:gd name="connsiteX271" fmla="*/ 1313193 w 8013546"/>
              <a:gd name="connsiteY271" fmla="*/ 3450291 h 6764926"/>
              <a:gd name="connsiteX272" fmla="*/ 1386960 w 8013546"/>
              <a:gd name="connsiteY272" fmla="*/ 3432147 h 6764926"/>
              <a:gd name="connsiteX273" fmla="*/ 1710902 w 8013546"/>
              <a:gd name="connsiteY273" fmla="*/ 3423539 h 6764926"/>
              <a:gd name="connsiteX274" fmla="*/ 1847681 w 8013546"/>
              <a:gd name="connsiteY274" fmla="*/ 3560318 h 6764926"/>
              <a:gd name="connsiteX275" fmla="*/ 1710902 w 8013546"/>
              <a:gd name="connsiteY275" fmla="*/ 3697097 h 6764926"/>
              <a:gd name="connsiteX276" fmla="*/ 1574123 w 8013546"/>
              <a:gd name="connsiteY276" fmla="*/ 3560318 h 6764926"/>
              <a:gd name="connsiteX277" fmla="*/ 1710902 w 8013546"/>
              <a:gd name="connsiteY277" fmla="*/ 3423539 h 6764926"/>
              <a:gd name="connsiteX278" fmla="*/ 7462505 w 8013546"/>
              <a:gd name="connsiteY278" fmla="*/ 3400259 h 6764926"/>
              <a:gd name="connsiteX279" fmla="*/ 7694182 w 8013546"/>
              <a:gd name="connsiteY279" fmla="*/ 3511867 h 6764926"/>
              <a:gd name="connsiteX280" fmla="*/ 7635508 w 8013546"/>
              <a:gd name="connsiteY280" fmla="*/ 3894582 h 6764926"/>
              <a:gd name="connsiteX281" fmla="*/ 7635445 w 8013546"/>
              <a:gd name="connsiteY281" fmla="*/ 3894620 h 6764926"/>
              <a:gd name="connsiteX282" fmla="*/ 7252730 w 8013546"/>
              <a:gd name="connsiteY282" fmla="*/ 3835895 h 6764926"/>
              <a:gd name="connsiteX283" fmla="*/ 7311404 w 8013546"/>
              <a:gd name="connsiteY283" fmla="*/ 3453143 h 6764926"/>
              <a:gd name="connsiteX284" fmla="*/ 7462505 w 8013546"/>
              <a:gd name="connsiteY284" fmla="*/ 3400259 h 6764926"/>
              <a:gd name="connsiteX285" fmla="*/ 662507 w 8013546"/>
              <a:gd name="connsiteY285" fmla="*/ 3359270 h 6764926"/>
              <a:gd name="connsiteX286" fmla="*/ 956839 w 8013546"/>
              <a:gd name="connsiteY286" fmla="*/ 3501008 h 6764926"/>
              <a:gd name="connsiteX287" fmla="*/ 956934 w 8013546"/>
              <a:gd name="connsiteY287" fmla="*/ 3501142 h 6764926"/>
              <a:gd name="connsiteX288" fmla="*/ 882290 w 8013546"/>
              <a:gd name="connsiteY288" fmla="*/ 3987291 h 6764926"/>
              <a:gd name="connsiteX289" fmla="*/ 396059 w 8013546"/>
              <a:gd name="connsiteY289" fmla="*/ 3912749 h 6764926"/>
              <a:gd name="connsiteX290" fmla="*/ 470578 w 8013546"/>
              <a:gd name="connsiteY290" fmla="*/ 3426491 h 6764926"/>
              <a:gd name="connsiteX291" fmla="*/ 662507 w 8013546"/>
              <a:gd name="connsiteY291" fmla="*/ 3359270 h 6764926"/>
              <a:gd name="connsiteX292" fmla="*/ 5471095 w 8013546"/>
              <a:gd name="connsiteY292" fmla="*/ 3273266 h 6764926"/>
              <a:gd name="connsiteX293" fmla="*/ 5963744 w 8013546"/>
              <a:gd name="connsiteY293" fmla="*/ 3383216 h 6764926"/>
              <a:gd name="connsiteX294" fmla="*/ 6442343 w 8013546"/>
              <a:gd name="connsiteY294" fmla="*/ 3789552 h 6764926"/>
              <a:gd name="connsiteX295" fmla="*/ 6159089 w 8013546"/>
              <a:gd name="connsiteY295" fmla="*/ 5296642 h 6764926"/>
              <a:gd name="connsiteX296" fmla="*/ 4589527 w 8013546"/>
              <a:gd name="connsiteY296" fmla="*/ 5056091 h 6764926"/>
              <a:gd name="connsiteX297" fmla="*/ 4830078 w 8013546"/>
              <a:gd name="connsiteY297" fmla="*/ 3486530 h 6764926"/>
              <a:gd name="connsiteX298" fmla="*/ 5274578 w 8013546"/>
              <a:gd name="connsiteY298" fmla="*/ 3289998 h 6764926"/>
              <a:gd name="connsiteX299" fmla="*/ 5471095 w 8013546"/>
              <a:gd name="connsiteY299" fmla="*/ 3273266 h 6764926"/>
              <a:gd name="connsiteX300" fmla="*/ 7894961 w 8013546"/>
              <a:gd name="connsiteY300" fmla="*/ 3242565 h 6764926"/>
              <a:gd name="connsiteX301" fmla="*/ 7986409 w 8013546"/>
              <a:gd name="connsiteY301" fmla="*/ 3297936 h 6764926"/>
              <a:gd name="connsiteX302" fmla="*/ 7986473 w 8013546"/>
              <a:gd name="connsiteY302" fmla="*/ 3298063 h 6764926"/>
              <a:gd name="connsiteX303" fmla="*/ 7956438 w 8013546"/>
              <a:gd name="connsiteY303" fmla="*/ 3493325 h 6764926"/>
              <a:gd name="connsiteX304" fmla="*/ 7761239 w 8013546"/>
              <a:gd name="connsiteY304" fmla="*/ 3463385 h 6764926"/>
              <a:gd name="connsiteX305" fmla="*/ 7791083 w 8013546"/>
              <a:gd name="connsiteY305" fmla="*/ 3268091 h 6764926"/>
              <a:gd name="connsiteX306" fmla="*/ 7894961 w 8013546"/>
              <a:gd name="connsiteY306" fmla="*/ 3242565 h 6764926"/>
              <a:gd name="connsiteX307" fmla="*/ 7450533 w 8013546"/>
              <a:gd name="connsiteY307" fmla="*/ 3215576 h 6764926"/>
              <a:gd name="connsiteX308" fmla="*/ 7519939 w 8013546"/>
              <a:gd name="connsiteY308" fmla="*/ 3284981 h 6764926"/>
              <a:gd name="connsiteX309" fmla="*/ 7450533 w 8013546"/>
              <a:gd name="connsiteY309" fmla="*/ 3354387 h 6764926"/>
              <a:gd name="connsiteX310" fmla="*/ 7381127 w 8013546"/>
              <a:gd name="connsiteY310" fmla="*/ 3284981 h 6764926"/>
              <a:gd name="connsiteX311" fmla="*/ 7450533 w 8013546"/>
              <a:gd name="connsiteY311" fmla="*/ 3215576 h 6764926"/>
              <a:gd name="connsiteX312" fmla="*/ 7727583 w 8013546"/>
              <a:gd name="connsiteY312" fmla="*/ 3047366 h 6764926"/>
              <a:gd name="connsiteX313" fmla="*/ 7796989 w 8013546"/>
              <a:gd name="connsiteY313" fmla="*/ 3116772 h 6764926"/>
              <a:gd name="connsiteX314" fmla="*/ 7796989 w 8013546"/>
              <a:gd name="connsiteY314" fmla="*/ 3116900 h 6764926"/>
              <a:gd name="connsiteX315" fmla="*/ 7727456 w 8013546"/>
              <a:gd name="connsiteY315" fmla="*/ 3186302 h 6764926"/>
              <a:gd name="connsiteX316" fmla="*/ 7658051 w 8013546"/>
              <a:gd name="connsiteY316" fmla="*/ 3116772 h 6764926"/>
              <a:gd name="connsiteX317" fmla="*/ 7727583 w 8013546"/>
              <a:gd name="connsiteY317" fmla="*/ 3047366 h 6764926"/>
              <a:gd name="connsiteX318" fmla="*/ 1923627 w 8013546"/>
              <a:gd name="connsiteY318" fmla="*/ 1451109 h 6764926"/>
              <a:gd name="connsiteX319" fmla="*/ 2253065 w 8013546"/>
              <a:gd name="connsiteY319" fmla="*/ 2319661 h 6764926"/>
              <a:gd name="connsiteX320" fmla="*/ 1844824 w 8013546"/>
              <a:gd name="connsiteY320" fmla="*/ 3120899 h 6764926"/>
              <a:gd name="connsiteX321" fmla="*/ 1685501 w 8013546"/>
              <a:gd name="connsiteY321" fmla="*/ 2261178 h 6764926"/>
              <a:gd name="connsiteX322" fmla="*/ 1923627 w 8013546"/>
              <a:gd name="connsiteY322" fmla="*/ 1451109 h 6764926"/>
              <a:gd name="connsiteX323" fmla="*/ 5681168 w 8013546"/>
              <a:gd name="connsiteY323" fmla="*/ 1352557 h 6764926"/>
              <a:gd name="connsiteX324" fmla="*/ 5964759 w 8013546"/>
              <a:gd name="connsiteY324" fmla="*/ 2331854 h 6764926"/>
              <a:gd name="connsiteX325" fmla="*/ 5786705 w 8013546"/>
              <a:gd name="connsiteY325" fmla="*/ 3195955 h 6764926"/>
              <a:gd name="connsiteX326" fmla="*/ 5541341 w 8013546"/>
              <a:gd name="connsiteY326" fmla="*/ 3166047 h 6764926"/>
              <a:gd name="connsiteX327" fmla="*/ 5303470 w 8013546"/>
              <a:gd name="connsiteY327" fmla="*/ 3172397 h 6764926"/>
              <a:gd name="connsiteX328" fmla="*/ 5092967 w 8013546"/>
              <a:gd name="connsiteY328" fmla="*/ 2302453 h 6764926"/>
              <a:gd name="connsiteX329" fmla="*/ 5681168 w 8013546"/>
              <a:gd name="connsiteY329" fmla="*/ 1352557 h 6764926"/>
              <a:gd name="connsiteX330" fmla="*/ 6318407 w 8013546"/>
              <a:gd name="connsiteY330" fmla="*/ 1160311 h 6764926"/>
              <a:gd name="connsiteX331" fmla="*/ 7373634 w 8013546"/>
              <a:gd name="connsiteY331" fmla="*/ 1679011 h 6764926"/>
              <a:gd name="connsiteX332" fmla="*/ 7373634 w 8013546"/>
              <a:gd name="connsiteY332" fmla="*/ 1678757 h 6764926"/>
              <a:gd name="connsiteX333" fmla="*/ 7101219 w 8013546"/>
              <a:gd name="connsiteY333" fmla="*/ 3455543 h 6764926"/>
              <a:gd name="connsiteX334" fmla="*/ 6519876 w 8013546"/>
              <a:gd name="connsiteY334" fmla="*/ 3689477 h 6764926"/>
              <a:gd name="connsiteX335" fmla="*/ 6245112 w 8013546"/>
              <a:gd name="connsiteY335" fmla="*/ 3412681 h 6764926"/>
              <a:gd name="connsiteX336" fmla="*/ 5888750 w 8013546"/>
              <a:gd name="connsiteY336" fmla="*/ 3225800 h 6764926"/>
              <a:gd name="connsiteX337" fmla="*/ 6075567 w 8013546"/>
              <a:gd name="connsiteY337" fmla="*/ 2399164 h 6764926"/>
              <a:gd name="connsiteX338" fmla="*/ 5776228 w 8013546"/>
              <a:gd name="connsiteY338" fmla="*/ 1296170 h 6764926"/>
              <a:gd name="connsiteX339" fmla="*/ 6318407 w 8013546"/>
              <a:gd name="connsiteY339" fmla="*/ 1160311 h 6764926"/>
              <a:gd name="connsiteX340" fmla="*/ 1189118 w 8013546"/>
              <a:gd name="connsiteY340" fmla="*/ 1114652 h 6764926"/>
              <a:gd name="connsiteX341" fmla="*/ 1305201 w 8013546"/>
              <a:gd name="connsiteY341" fmla="*/ 1125799 h 6764926"/>
              <a:gd name="connsiteX342" fmla="*/ 1825902 w 8013546"/>
              <a:gd name="connsiteY342" fmla="*/ 1374655 h 6764926"/>
              <a:gd name="connsiteX343" fmla="*/ 1690520 w 8013546"/>
              <a:gd name="connsiteY343" fmla="*/ 1696283 h 6764926"/>
              <a:gd name="connsiteX344" fmla="*/ 1559645 w 8013546"/>
              <a:gd name="connsiteY344" fmla="*/ 2312675 h 6764926"/>
              <a:gd name="connsiteX345" fmla="*/ 1666453 w 8013546"/>
              <a:gd name="connsiteY345" fmla="*/ 3007363 h 6764926"/>
              <a:gd name="connsiteX346" fmla="*/ 1744431 w 8013546"/>
              <a:gd name="connsiteY346" fmla="*/ 3212592 h 6764926"/>
              <a:gd name="connsiteX347" fmla="*/ 959950 w 8013546"/>
              <a:gd name="connsiteY347" fmla="*/ 3377692 h 6764926"/>
              <a:gd name="connsiteX348" fmla="*/ 12296 w 8013546"/>
              <a:gd name="connsiteY348" fmla="*/ 2086846 h 6764926"/>
              <a:gd name="connsiteX349" fmla="*/ 1189118 w 8013546"/>
              <a:gd name="connsiteY349" fmla="*/ 1114652 h 6764926"/>
              <a:gd name="connsiteX350" fmla="*/ 6849505 w 8013546"/>
              <a:gd name="connsiteY350" fmla="*/ 1053721 h 6764926"/>
              <a:gd name="connsiteX351" fmla="*/ 6918911 w 8013546"/>
              <a:gd name="connsiteY351" fmla="*/ 1123126 h 6764926"/>
              <a:gd name="connsiteX352" fmla="*/ 6849505 w 8013546"/>
              <a:gd name="connsiteY352" fmla="*/ 1192532 h 6764926"/>
              <a:gd name="connsiteX353" fmla="*/ 6780100 w 8013546"/>
              <a:gd name="connsiteY353" fmla="*/ 1123126 h 6764926"/>
              <a:gd name="connsiteX354" fmla="*/ 6849505 w 8013546"/>
              <a:gd name="connsiteY354" fmla="*/ 1053721 h 6764926"/>
              <a:gd name="connsiteX355" fmla="*/ 5770957 w 8013546"/>
              <a:gd name="connsiteY355" fmla="*/ 1043814 h 6764926"/>
              <a:gd name="connsiteX356" fmla="*/ 5840363 w 8013546"/>
              <a:gd name="connsiteY356" fmla="*/ 1113220 h 6764926"/>
              <a:gd name="connsiteX357" fmla="*/ 5770957 w 8013546"/>
              <a:gd name="connsiteY357" fmla="*/ 1182626 h 6764926"/>
              <a:gd name="connsiteX358" fmla="*/ 5701552 w 8013546"/>
              <a:gd name="connsiteY358" fmla="*/ 1113220 h 6764926"/>
              <a:gd name="connsiteX359" fmla="*/ 5770957 w 8013546"/>
              <a:gd name="connsiteY359" fmla="*/ 1043814 h 6764926"/>
              <a:gd name="connsiteX360" fmla="*/ 757541 w 8013546"/>
              <a:gd name="connsiteY360" fmla="*/ 873187 h 6764926"/>
              <a:gd name="connsiteX361" fmla="*/ 805702 w 8013546"/>
              <a:gd name="connsiteY361" fmla="*/ 902398 h 6764926"/>
              <a:gd name="connsiteX362" fmla="*/ 789891 w 8013546"/>
              <a:gd name="connsiteY362" fmla="*/ 1005268 h 6764926"/>
              <a:gd name="connsiteX363" fmla="*/ 789884 w 8013546"/>
              <a:gd name="connsiteY363" fmla="*/ 1005268 h 6764926"/>
              <a:gd name="connsiteX364" fmla="*/ 687014 w 8013546"/>
              <a:gd name="connsiteY364" fmla="*/ 989457 h 6764926"/>
              <a:gd name="connsiteX365" fmla="*/ 702832 w 8013546"/>
              <a:gd name="connsiteY365" fmla="*/ 886581 h 6764926"/>
              <a:gd name="connsiteX366" fmla="*/ 757541 w 8013546"/>
              <a:gd name="connsiteY366" fmla="*/ 873187 h 6764926"/>
              <a:gd name="connsiteX367" fmla="*/ 6082278 w 8013546"/>
              <a:gd name="connsiteY367" fmla="*/ 847367 h 6764926"/>
              <a:gd name="connsiteX368" fmla="*/ 6173357 w 8013546"/>
              <a:gd name="connsiteY368" fmla="*/ 902530 h 6764926"/>
              <a:gd name="connsiteX369" fmla="*/ 6173364 w 8013546"/>
              <a:gd name="connsiteY369" fmla="*/ 902543 h 6764926"/>
              <a:gd name="connsiteX370" fmla="*/ 6143576 w 8013546"/>
              <a:gd name="connsiteY370" fmla="*/ 1097032 h 6764926"/>
              <a:gd name="connsiteX371" fmla="*/ 5949094 w 8013546"/>
              <a:gd name="connsiteY371" fmla="*/ 1067250 h 6764926"/>
              <a:gd name="connsiteX372" fmla="*/ 5978863 w 8013546"/>
              <a:gd name="connsiteY372" fmla="*/ 872761 h 6764926"/>
              <a:gd name="connsiteX373" fmla="*/ 6082278 w 8013546"/>
              <a:gd name="connsiteY373" fmla="*/ 847367 h 6764926"/>
              <a:gd name="connsiteX374" fmla="*/ 7199098 w 8013546"/>
              <a:gd name="connsiteY374" fmla="*/ 835333 h 6764926"/>
              <a:gd name="connsiteX375" fmla="*/ 7415989 w 8013546"/>
              <a:gd name="connsiteY375" fmla="*/ 939804 h 6764926"/>
              <a:gd name="connsiteX376" fmla="*/ 7361062 w 8013546"/>
              <a:gd name="connsiteY376" fmla="*/ 1298137 h 6764926"/>
              <a:gd name="connsiteX377" fmla="*/ 7361062 w 8013546"/>
              <a:gd name="connsiteY377" fmla="*/ 1298149 h 6764926"/>
              <a:gd name="connsiteX378" fmla="*/ 7002667 w 8013546"/>
              <a:gd name="connsiteY378" fmla="*/ 1243203 h 6764926"/>
              <a:gd name="connsiteX379" fmla="*/ 7057658 w 8013546"/>
              <a:gd name="connsiteY379" fmla="*/ 884859 h 6764926"/>
              <a:gd name="connsiteX380" fmla="*/ 7199098 w 8013546"/>
              <a:gd name="connsiteY380" fmla="*/ 835333 h 6764926"/>
              <a:gd name="connsiteX381" fmla="*/ 2156327 w 8013546"/>
              <a:gd name="connsiteY381" fmla="*/ 757658 h 6764926"/>
              <a:gd name="connsiteX382" fmla="*/ 2221312 w 8013546"/>
              <a:gd name="connsiteY382" fmla="*/ 796992 h 6764926"/>
              <a:gd name="connsiteX383" fmla="*/ 2221369 w 8013546"/>
              <a:gd name="connsiteY383" fmla="*/ 797075 h 6764926"/>
              <a:gd name="connsiteX384" fmla="*/ 2200040 w 8013546"/>
              <a:gd name="connsiteY384" fmla="*/ 935802 h 6764926"/>
              <a:gd name="connsiteX385" fmla="*/ 2061368 w 8013546"/>
              <a:gd name="connsiteY385" fmla="*/ 914550 h 6764926"/>
              <a:gd name="connsiteX386" fmla="*/ 2082558 w 8013546"/>
              <a:gd name="connsiteY386" fmla="*/ 775802 h 6764926"/>
              <a:gd name="connsiteX387" fmla="*/ 2156327 w 8013546"/>
              <a:gd name="connsiteY387" fmla="*/ 757658 h 6764926"/>
              <a:gd name="connsiteX388" fmla="*/ 530660 w 8013546"/>
              <a:gd name="connsiteY388" fmla="*/ 338360 h 6764926"/>
              <a:gd name="connsiteX389" fmla="*/ 600857 w 8013546"/>
              <a:gd name="connsiteY389" fmla="*/ 381004 h 6764926"/>
              <a:gd name="connsiteX390" fmla="*/ 577871 w 8013546"/>
              <a:gd name="connsiteY390" fmla="*/ 530864 h 6764926"/>
              <a:gd name="connsiteX391" fmla="*/ 577695 w 8013546"/>
              <a:gd name="connsiteY391" fmla="*/ 530993 h 6764926"/>
              <a:gd name="connsiteX392" fmla="*/ 427707 w 8013546"/>
              <a:gd name="connsiteY392" fmla="*/ 507831 h 6764926"/>
              <a:gd name="connsiteX393" fmla="*/ 450869 w 8013546"/>
              <a:gd name="connsiteY393" fmla="*/ 357842 h 6764926"/>
              <a:gd name="connsiteX394" fmla="*/ 530660 w 8013546"/>
              <a:gd name="connsiteY394" fmla="*/ 338360 h 6764926"/>
              <a:gd name="connsiteX395" fmla="*/ 2329318 w 8013546"/>
              <a:gd name="connsiteY395" fmla="*/ 300190 h 6764926"/>
              <a:gd name="connsiteX396" fmla="*/ 2508652 w 8013546"/>
              <a:gd name="connsiteY396" fmla="*/ 386594 h 6764926"/>
              <a:gd name="connsiteX397" fmla="*/ 2463185 w 8013546"/>
              <a:gd name="connsiteY397" fmla="*/ 682884 h 6764926"/>
              <a:gd name="connsiteX398" fmla="*/ 2166889 w 8013546"/>
              <a:gd name="connsiteY398" fmla="*/ 637419 h 6764926"/>
              <a:gd name="connsiteX399" fmla="*/ 2212362 w 8013546"/>
              <a:gd name="connsiteY399" fmla="*/ 341126 h 6764926"/>
              <a:gd name="connsiteX400" fmla="*/ 2329318 w 8013546"/>
              <a:gd name="connsiteY400" fmla="*/ 300190 h 6764926"/>
              <a:gd name="connsiteX401" fmla="*/ 2734194 w 8013546"/>
              <a:gd name="connsiteY401" fmla="*/ 292106 h 6764926"/>
              <a:gd name="connsiteX402" fmla="*/ 2799161 w 8013546"/>
              <a:gd name="connsiteY402" fmla="*/ 331473 h 6764926"/>
              <a:gd name="connsiteX403" fmla="*/ 2799167 w 8013546"/>
              <a:gd name="connsiteY403" fmla="*/ 331481 h 6764926"/>
              <a:gd name="connsiteX404" fmla="*/ 2777888 w 8013546"/>
              <a:gd name="connsiteY404" fmla="*/ 470220 h 6764926"/>
              <a:gd name="connsiteX405" fmla="*/ 2639153 w 8013546"/>
              <a:gd name="connsiteY405" fmla="*/ 448950 h 6764926"/>
              <a:gd name="connsiteX406" fmla="*/ 2660420 w 8013546"/>
              <a:gd name="connsiteY406" fmla="*/ 310208 h 6764926"/>
              <a:gd name="connsiteX407" fmla="*/ 2734194 w 8013546"/>
              <a:gd name="connsiteY407" fmla="*/ 292106 h 6764926"/>
              <a:gd name="connsiteX408" fmla="*/ 3769563 w 8013546"/>
              <a:gd name="connsiteY408" fmla="*/ 264665 h 6764926"/>
              <a:gd name="connsiteX409" fmla="*/ 3910932 w 8013546"/>
              <a:gd name="connsiteY409" fmla="*/ 265610 h 6764926"/>
              <a:gd name="connsiteX410" fmla="*/ 4914533 w 8013546"/>
              <a:gd name="connsiteY410" fmla="*/ 564268 h 6764926"/>
              <a:gd name="connsiteX411" fmla="*/ 5527435 w 8013546"/>
              <a:gd name="connsiteY411" fmla="*/ 1140149 h 6764926"/>
              <a:gd name="connsiteX412" fmla="*/ 5527435 w 8013546"/>
              <a:gd name="connsiteY412" fmla="*/ 1140023 h 6764926"/>
              <a:gd name="connsiteX413" fmla="*/ 5599571 w 8013546"/>
              <a:gd name="connsiteY413" fmla="*/ 1252926 h 6764926"/>
              <a:gd name="connsiteX414" fmla="*/ 4968381 w 8013546"/>
              <a:gd name="connsiteY414" fmla="*/ 2298707 h 6764926"/>
              <a:gd name="connsiteX415" fmla="*/ 5093603 w 8013546"/>
              <a:gd name="connsiteY415" fmla="*/ 3025333 h 6764926"/>
              <a:gd name="connsiteX416" fmla="*/ 5187456 w 8013546"/>
              <a:gd name="connsiteY416" fmla="*/ 3207195 h 6764926"/>
              <a:gd name="connsiteX417" fmla="*/ 4604082 w 8013546"/>
              <a:gd name="connsiteY417" fmla="*/ 3549650 h 6764926"/>
              <a:gd name="connsiteX418" fmla="*/ 4279787 w 8013546"/>
              <a:gd name="connsiteY418" fmla="*/ 4174236 h 6764926"/>
              <a:gd name="connsiteX419" fmla="*/ 4248037 w 8013546"/>
              <a:gd name="connsiteY419" fmla="*/ 4479036 h 6764926"/>
              <a:gd name="connsiteX420" fmla="*/ 4237242 w 8013546"/>
              <a:gd name="connsiteY420" fmla="*/ 4481259 h 6764926"/>
              <a:gd name="connsiteX421" fmla="*/ 3500650 w 8013546"/>
              <a:gd name="connsiteY421" fmla="*/ 4498277 h 6764926"/>
              <a:gd name="connsiteX422" fmla="*/ 2106826 w 8013546"/>
              <a:gd name="connsiteY422" fmla="*/ 3653727 h 6764926"/>
              <a:gd name="connsiteX423" fmla="*/ 1874035 w 8013546"/>
              <a:gd name="connsiteY423" fmla="*/ 3252216 h 6764926"/>
              <a:gd name="connsiteX424" fmla="*/ 2053800 w 8013546"/>
              <a:gd name="connsiteY424" fmla="*/ 3093469 h 6764926"/>
              <a:gd name="connsiteX425" fmla="*/ 2306785 w 8013546"/>
              <a:gd name="connsiteY425" fmla="*/ 2662751 h 6764926"/>
              <a:gd name="connsiteX426" fmla="*/ 2339171 w 8013546"/>
              <a:gd name="connsiteY426" fmla="*/ 1948506 h 6764926"/>
              <a:gd name="connsiteX427" fmla="*/ 1976651 w 8013546"/>
              <a:gd name="connsiteY427" fmla="*/ 1337635 h 6764926"/>
              <a:gd name="connsiteX428" fmla="*/ 1994049 w 8013546"/>
              <a:gd name="connsiteY428" fmla="*/ 1302456 h 6764926"/>
              <a:gd name="connsiteX429" fmla="*/ 3769563 w 8013546"/>
              <a:gd name="connsiteY429" fmla="*/ 264665 h 6764926"/>
              <a:gd name="connsiteX430" fmla="*/ 6563726 w 8013546"/>
              <a:gd name="connsiteY430" fmla="*/ 235352 h 6764926"/>
              <a:gd name="connsiteX431" fmla="*/ 6915735 w 8013546"/>
              <a:gd name="connsiteY431" fmla="*/ 404691 h 6764926"/>
              <a:gd name="connsiteX432" fmla="*/ 6915799 w 8013546"/>
              <a:gd name="connsiteY432" fmla="*/ 404815 h 6764926"/>
              <a:gd name="connsiteX433" fmla="*/ 6826835 w 8013546"/>
              <a:gd name="connsiteY433" fmla="*/ 986160 h 6764926"/>
              <a:gd name="connsiteX434" fmla="*/ 6245404 w 8013546"/>
              <a:gd name="connsiteY434" fmla="*/ 897267 h 6764926"/>
              <a:gd name="connsiteX435" fmla="*/ 6334266 w 8013546"/>
              <a:gd name="connsiteY435" fmla="*/ 315813 h 6764926"/>
              <a:gd name="connsiteX436" fmla="*/ 6563726 w 8013546"/>
              <a:gd name="connsiteY436" fmla="*/ 235352 h 6764926"/>
              <a:gd name="connsiteX437" fmla="*/ 2131432 w 8013546"/>
              <a:gd name="connsiteY437" fmla="*/ 144526 h 6764926"/>
              <a:gd name="connsiteX438" fmla="*/ 2179593 w 8013546"/>
              <a:gd name="connsiteY438" fmla="*/ 173740 h 6764926"/>
              <a:gd name="connsiteX439" fmla="*/ 2163781 w 8013546"/>
              <a:gd name="connsiteY439" fmla="*/ 276610 h 6764926"/>
              <a:gd name="connsiteX440" fmla="*/ 2163775 w 8013546"/>
              <a:gd name="connsiteY440" fmla="*/ 276611 h 6764926"/>
              <a:gd name="connsiteX441" fmla="*/ 2060904 w 8013546"/>
              <a:gd name="connsiteY441" fmla="*/ 260797 h 6764926"/>
              <a:gd name="connsiteX442" fmla="*/ 2076722 w 8013546"/>
              <a:gd name="connsiteY442" fmla="*/ 157924 h 6764926"/>
              <a:gd name="connsiteX443" fmla="*/ 2131432 w 8013546"/>
              <a:gd name="connsiteY443" fmla="*/ 144526 h 6764926"/>
              <a:gd name="connsiteX444" fmla="*/ 774328 w 8013546"/>
              <a:gd name="connsiteY444" fmla="*/ 94328 h 6764926"/>
              <a:gd name="connsiteX445" fmla="*/ 822469 w 8013546"/>
              <a:gd name="connsiteY445" fmla="*/ 123574 h 6764926"/>
              <a:gd name="connsiteX446" fmla="*/ 806657 w 8013546"/>
              <a:gd name="connsiteY446" fmla="*/ 226380 h 6764926"/>
              <a:gd name="connsiteX447" fmla="*/ 806581 w 8013546"/>
              <a:gd name="connsiteY447" fmla="*/ 226436 h 6764926"/>
              <a:gd name="connsiteX448" fmla="*/ 703717 w 8013546"/>
              <a:gd name="connsiteY448" fmla="*/ 210549 h 6764926"/>
              <a:gd name="connsiteX449" fmla="*/ 719605 w 8013546"/>
              <a:gd name="connsiteY449" fmla="*/ 107688 h 6764926"/>
              <a:gd name="connsiteX450" fmla="*/ 774328 w 8013546"/>
              <a:gd name="connsiteY450" fmla="*/ 94328 h 6764926"/>
              <a:gd name="connsiteX451" fmla="*/ 4360475 w 8013546"/>
              <a:gd name="connsiteY451" fmla="*/ 16862 h 6764926"/>
              <a:gd name="connsiteX452" fmla="*/ 4439490 w 8013546"/>
              <a:gd name="connsiteY452" fmla="*/ 64647 h 6764926"/>
              <a:gd name="connsiteX453" fmla="*/ 4439598 w 8013546"/>
              <a:gd name="connsiteY453" fmla="*/ 64790 h 6764926"/>
              <a:gd name="connsiteX454" fmla="*/ 4413645 w 8013546"/>
              <a:gd name="connsiteY454" fmla="*/ 233430 h 6764926"/>
              <a:gd name="connsiteX455" fmla="*/ 4245110 w 8013546"/>
              <a:gd name="connsiteY455" fmla="*/ 207623 h 6764926"/>
              <a:gd name="connsiteX456" fmla="*/ 4270815 w 8013546"/>
              <a:gd name="connsiteY456" fmla="*/ 38945 h 6764926"/>
              <a:gd name="connsiteX457" fmla="*/ 4360475 w 8013546"/>
              <a:gd name="connsiteY457" fmla="*/ 16862 h 6764926"/>
              <a:gd name="connsiteX458" fmla="*/ 1406407 w 8013546"/>
              <a:gd name="connsiteY458" fmla="*/ 3808 h 6764926"/>
              <a:gd name="connsiteX459" fmla="*/ 1929216 w 8013546"/>
              <a:gd name="connsiteY459" fmla="*/ 255657 h 6764926"/>
              <a:gd name="connsiteX460" fmla="*/ 1929399 w 8013546"/>
              <a:gd name="connsiteY460" fmla="*/ 255904 h 6764926"/>
              <a:gd name="connsiteX461" fmla="*/ 1796691 w 8013546"/>
              <a:gd name="connsiteY461" fmla="*/ 1119639 h 6764926"/>
              <a:gd name="connsiteX462" fmla="*/ 1732683 w 8013546"/>
              <a:gd name="connsiteY462" fmla="*/ 1157739 h 6764926"/>
              <a:gd name="connsiteX463" fmla="*/ 1358922 w 8013546"/>
              <a:gd name="connsiteY463" fmla="*/ 1026229 h 6764926"/>
              <a:gd name="connsiteX464" fmla="*/ 954680 w 8013546"/>
              <a:gd name="connsiteY464" fmla="*/ 1019435 h 6764926"/>
              <a:gd name="connsiteX465" fmla="*/ 932963 w 8013546"/>
              <a:gd name="connsiteY465" fmla="*/ 986923 h 6764926"/>
              <a:gd name="connsiteX466" fmla="*/ 1065457 w 8013546"/>
              <a:gd name="connsiteY466" fmla="*/ 123164 h 6764926"/>
              <a:gd name="connsiteX467" fmla="*/ 1406407 w 8013546"/>
              <a:gd name="connsiteY467" fmla="*/ 3808 h 6764926"/>
              <a:gd name="connsiteX468" fmla="*/ 4571280 w 8013546"/>
              <a:gd name="connsiteY468" fmla="*/ 0 h 6764926"/>
              <a:gd name="connsiteX469" fmla="*/ 6065523 w 8013546"/>
              <a:gd name="connsiteY469" fmla="*/ 0 h 6764926"/>
              <a:gd name="connsiteX470" fmla="*/ 6084569 w 8013546"/>
              <a:gd name="connsiteY470" fmla="*/ 53216 h 6764926"/>
              <a:gd name="connsiteX471" fmla="*/ 5624082 w 8013546"/>
              <a:gd name="connsiteY471" fmla="*/ 1025023 h 6764926"/>
              <a:gd name="connsiteX472" fmla="*/ 5597348 w 8013546"/>
              <a:gd name="connsiteY472" fmla="*/ 1035564 h 6764926"/>
              <a:gd name="connsiteX473" fmla="*/ 5064329 w 8013546"/>
              <a:gd name="connsiteY473" fmla="*/ 535121 h 6764926"/>
              <a:gd name="connsiteX474" fmla="*/ 4515181 w 8013546"/>
              <a:gd name="connsiteY474" fmla="*/ 264231 h 6764926"/>
              <a:gd name="connsiteX475" fmla="*/ 4516070 w 8013546"/>
              <a:gd name="connsiteY475" fmla="*/ 241688 h 6764926"/>
              <a:gd name="connsiteX476" fmla="*/ 4541086 w 8013546"/>
              <a:gd name="connsiteY476" fmla="*/ 81048 h 67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8013546" h="6764926">
                <a:moveTo>
                  <a:pt x="3077713" y="6205148"/>
                </a:moveTo>
                <a:cubicBezTo>
                  <a:pt x="3113055" y="6210552"/>
                  <a:pt x="3146336" y="6229439"/>
                  <a:pt x="3169176" y="6260528"/>
                </a:cubicBezTo>
                <a:cubicBezTo>
                  <a:pt x="3169189" y="6260541"/>
                  <a:pt x="3169196" y="6260554"/>
                  <a:pt x="3169208" y="6260573"/>
                </a:cubicBezTo>
                <a:cubicBezTo>
                  <a:pt x="3214865" y="6322765"/>
                  <a:pt x="3201460" y="6410198"/>
                  <a:pt x="3139268" y="6455854"/>
                </a:cubicBezTo>
                <a:cubicBezTo>
                  <a:pt x="3077089" y="6501511"/>
                  <a:pt x="2989687" y="6488112"/>
                  <a:pt x="2944012" y="6425946"/>
                </a:cubicBezTo>
                <a:cubicBezTo>
                  <a:pt x="2898330" y="6363779"/>
                  <a:pt x="2911702" y="6276346"/>
                  <a:pt x="2973882" y="6230664"/>
                </a:cubicBezTo>
                <a:cubicBezTo>
                  <a:pt x="3004968" y="6207823"/>
                  <a:pt x="3042372" y="6199745"/>
                  <a:pt x="3077713" y="6205148"/>
                </a:cubicBezTo>
                <a:close/>
                <a:moveTo>
                  <a:pt x="3255470" y="6005703"/>
                </a:moveTo>
                <a:cubicBezTo>
                  <a:pt x="3293799" y="6005703"/>
                  <a:pt x="3324876" y="6036780"/>
                  <a:pt x="3324876" y="6075108"/>
                </a:cubicBezTo>
                <a:cubicBezTo>
                  <a:pt x="3324876" y="6113437"/>
                  <a:pt x="3293799" y="6144514"/>
                  <a:pt x="3255470" y="6144514"/>
                </a:cubicBezTo>
                <a:cubicBezTo>
                  <a:pt x="3217142" y="6144514"/>
                  <a:pt x="3186065" y="6113443"/>
                  <a:pt x="3186065" y="6075108"/>
                </a:cubicBezTo>
                <a:cubicBezTo>
                  <a:pt x="3186065" y="6036780"/>
                  <a:pt x="3217136" y="6005703"/>
                  <a:pt x="3255470" y="6005703"/>
                </a:cubicBezTo>
                <a:close/>
                <a:moveTo>
                  <a:pt x="4838523" y="5975858"/>
                </a:moveTo>
                <a:cubicBezTo>
                  <a:pt x="4893337" y="5975858"/>
                  <a:pt x="4937774" y="6020295"/>
                  <a:pt x="4937774" y="6075109"/>
                </a:cubicBezTo>
                <a:cubicBezTo>
                  <a:pt x="4937774" y="6075153"/>
                  <a:pt x="4937774" y="6075191"/>
                  <a:pt x="4937774" y="6075235"/>
                </a:cubicBezTo>
                <a:cubicBezTo>
                  <a:pt x="4937736" y="6130087"/>
                  <a:pt x="4893248" y="6174518"/>
                  <a:pt x="4838397" y="6174486"/>
                </a:cubicBezTo>
                <a:cubicBezTo>
                  <a:pt x="4783545" y="6174448"/>
                  <a:pt x="4739114" y="6129960"/>
                  <a:pt x="4739146" y="6075109"/>
                </a:cubicBezTo>
                <a:cubicBezTo>
                  <a:pt x="4739184" y="6020257"/>
                  <a:pt x="4783672" y="5975826"/>
                  <a:pt x="4838523" y="5975858"/>
                </a:cubicBezTo>
                <a:close/>
                <a:moveTo>
                  <a:pt x="2399369" y="5933349"/>
                </a:moveTo>
                <a:cubicBezTo>
                  <a:pt x="2532785" y="5928084"/>
                  <a:pt x="2666346" y="5987030"/>
                  <a:pt x="2751345" y="6102730"/>
                </a:cubicBezTo>
                <a:cubicBezTo>
                  <a:pt x="2887330" y="6287833"/>
                  <a:pt x="2847528" y="6548119"/>
                  <a:pt x="2662445" y="6684136"/>
                </a:cubicBezTo>
                <a:cubicBezTo>
                  <a:pt x="2662426" y="6684136"/>
                  <a:pt x="2662413" y="6684136"/>
                  <a:pt x="2662394" y="6684200"/>
                </a:cubicBezTo>
                <a:cubicBezTo>
                  <a:pt x="2477272" y="6820154"/>
                  <a:pt x="2216955" y="6780339"/>
                  <a:pt x="2080950" y="6595236"/>
                </a:cubicBezTo>
                <a:cubicBezTo>
                  <a:pt x="1944953" y="6410071"/>
                  <a:pt x="1984780" y="6149778"/>
                  <a:pt x="2169901" y="6013780"/>
                </a:cubicBezTo>
                <a:cubicBezTo>
                  <a:pt x="2239324" y="5962781"/>
                  <a:pt x="2319320" y="5936507"/>
                  <a:pt x="2399369" y="5933349"/>
                </a:cubicBezTo>
                <a:close/>
                <a:moveTo>
                  <a:pt x="4550863" y="5922205"/>
                </a:moveTo>
                <a:cubicBezTo>
                  <a:pt x="4581386" y="5926866"/>
                  <a:pt x="4610131" y="5943171"/>
                  <a:pt x="4629863" y="5970015"/>
                </a:cubicBezTo>
                <a:cubicBezTo>
                  <a:pt x="4629901" y="5970066"/>
                  <a:pt x="4629939" y="5970117"/>
                  <a:pt x="4629977" y="5970168"/>
                </a:cubicBezTo>
                <a:cubicBezTo>
                  <a:pt x="4669353" y="6023920"/>
                  <a:pt x="4657708" y="6099416"/>
                  <a:pt x="4603955" y="6138798"/>
                </a:cubicBezTo>
                <a:cubicBezTo>
                  <a:pt x="4550266" y="6178137"/>
                  <a:pt x="4474860" y="6166560"/>
                  <a:pt x="4435439" y="6112928"/>
                </a:cubicBezTo>
                <a:cubicBezTo>
                  <a:pt x="4395973" y="6059245"/>
                  <a:pt x="4407505" y="5983725"/>
                  <a:pt x="4461194" y="5944260"/>
                </a:cubicBezTo>
                <a:cubicBezTo>
                  <a:pt x="4488039" y="5924527"/>
                  <a:pt x="4520340" y="5917544"/>
                  <a:pt x="4550863" y="5922205"/>
                </a:cubicBezTo>
                <a:close/>
                <a:moveTo>
                  <a:pt x="7361165" y="5919371"/>
                </a:moveTo>
                <a:cubicBezTo>
                  <a:pt x="7431193" y="5916618"/>
                  <a:pt x="7501301" y="5947568"/>
                  <a:pt x="7545909" y="6008306"/>
                </a:cubicBezTo>
                <a:cubicBezTo>
                  <a:pt x="7617283" y="6105486"/>
                  <a:pt x="7596328" y="6242126"/>
                  <a:pt x="7499173" y="6313493"/>
                </a:cubicBezTo>
                <a:cubicBezTo>
                  <a:pt x="7402018" y="6384861"/>
                  <a:pt x="7265366" y="6363906"/>
                  <a:pt x="7193992" y="6266751"/>
                </a:cubicBezTo>
                <a:cubicBezTo>
                  <a:pt x="7122618" y="6169570"/>
                  <a:pt x="7143573" y="6032937"/>
                  <a:pt x="7240728" y="5961570"/>
                </a:cubicBezTo>
                <a:cubicBezTo>
                  <a:pt x="7277161" y="5934807"/>
                  <a:pt x="7319149" y="5921023"/>
                  <a:pt x="7361165" y="5919371"/>
                </a:cubicBezTo>
                <a:close/>
                <a:moveTo>
                  <a:pt x="5172406" y="5890767"/>
                </a:moveTo>
                <a:cubicBezTo>
                  <a:pt x="5200460" y="5890767"/>
                  <a:pt x="5223206" y="5913513"/>
                  <a:pt x="5223206" y="5941567"/>
                </a:cubicBezTo>
                <a:cubicBezTo>
                  <a:pt x="5223206" y="5969621"/>
                  <a:pt x="5200460" y="5992367"/>
                  <a:pt x="5172406" y="5992367"/>
                </a:cubicBezTo>
                <a:cubicBezTo>
                  <a:pt x="5144352" y="5992367"/>
                  <a:pt x="5121606" y="5969621"/>
                  <a:pt x="5121606" y="5941567"/>
                </a:cubicBezTo>
                <a:cubicBezTo>
                  <a:pt x="5121606" y="5913513"/>
                  <a:pt x="5144352" y="5890767"/>
                  <a:pt x="5172406" y="5890767"/>
                </a:cubicBezTo>
                <a:close/>
                <a:moveTo>
                  <a:pt x="2964579" y="5877305"/>
                </a:moveTo>
                <a:cubicBezTo>
                  <a:pt x="3031210" y="5877305"/>
                  <a:pt x="3085229" y="5931325"/>
                  <a:pt x="3085229" y="5997955"/>
                </a:cubicBezTo>
                <a:cubicBezTo>
                  <a:pt x="3085229" y="6064585"/>
                  <a:pt x="3031210" y="6118605"/>
                  <a:pt x="2964579" y="6118605"/>
                </a:cubicBezTo>
                <a:cubicBezTo>
                  <a:pt x="2897949" y="6118605"/>
                  <a:pt x="2843929" y="6064585"/>
                  <a:pt x="2843929" y="5997955"/>
                </a:cubicBezTo>
                <a:cubicBezTo>
                  <a:pt x="2843929" y="5931325"/>
                  <a:pt x="2897949" y="5877305"/>
                  <a:pt x="2964579" y="5877305"/>
                </a:cubicBezTo>
                <a:close/>
                <a:moveTo>
                  <a:pt x="5944821" y="5870257"/>
                </a:moveTo>
                <a:cubicBezTo>
                  <a:pt x="6021974" y="5870257"/>
                  <a:pt x="6084521" y="5932804"/>
                  <a:pt x="6084521" y="6009957"/>
                </a:cubicBezTo>
                <a:cubicBezTo>
                  <a:pt x="6084521" y="6087109"/>
                  <a:pt x="6021974" y="6149657"/>
                  <a:pt x="5944821" y="6149657"/>
                </a:cubicBezTo>
                <a:cubicBezTo>
                  <a:pt x="5867668" y="6149657"/>
                  <a:pt x="5805121" y="6087109"/>
                  <a:pt x="5805121" y="6009957"/>
                </a:cubicBezTo>
                <a:cubicBezTo>
                  <a:pt x="5805121" y="5932804"/>
                  <a:pt x="5867668" y="5870257"/>
                  <a:pt x="5944821" y="5870257"/>
                </a:cubicBezTo>
                <a:close/>
                <a:moveTo>
                  <a:pt x="5548097" y="5863794"/>
                </a:moveTo>
                <a:cubicBezTo>
                  <a:pt x="5594955" y="5870976"/>
                  <a:pt x="5639075" y="5896028"/>
                  <a:pt x="5669358" y="5937249"/>
                </a:cubicBezTo>
                <a:cubicBezTo>
                  <a:pt x="5729746" y="6019672"/>
                  <a:pt x="5711992" y="6135426"/>
                  <a:pt x="5629677" y="6195955"/>
                </a:cubicBezTo>
                <a:cubicBezTo>
                  <a:pt x="5547254" y="6256559"/>
                  <a:pt x="5431315" y="6238874"/>
                  <a:pt x="5370717" y="6156458"/>
                </a:cubicBezTo>
                <a:cubicBezTo>
                  <a:pt x="5310113" y="6074041"/>
                  <a:pt x="5327798" y="5958103"/>
                  <a:pt x="5410214" y="5897498"/>
                </a:cubicBezTo>
                <a:lnTo>
                  <a:pt x="5410405" y="5897562"/>
                </a:lnTo>
                <a:cubicBezTo>
                  <a:pt x="5451642" y="5867301"/>
                  <a:pt x="5501239" y="5856612"/>
                  <a:pt x="5548097" y="5863794"/>
                </a:cubicBezTo>
                <a:close/>
                <a:moveTo>
                  <a:pt x="1738079" y="5786501"/>
                </a:moveTo>
                <a:cubicBezTo>
                  <a:pt x="1825754" y="5786501"/>
                  <a:pt x="1896829" y="5857577"/>
                  <a:pt x="1896829" y="5945251"/>
                </a:cubicBezTo>
                <a:cubicBezTo>
                  <a:pt x="1896829" y="6032926"/>
                  <a:pt x="1825754" y="6104001"/>
                  <a:pt x="1738079" y="6104001"/>
                </a:cubicBezTo>
                <a:cubicBezTo>
                  <a:pt x="1650405" y="6104001"/>
                  <a:pt x="1579329" y="6032926"/>
                  <a:pt x="1579329" y="5945251"/>
                </a:cubicBezTo>
                <a:cubicBezTo>
                  <a:pt x="1579329" y="5857577"/>
                  <a:pt x="1650405" y="5786501"/>
                  <a:pt x="1738079" y="5786501"/>
                </a:cubicBezTo>
                <a:close/>
                <a:moveTo>
                  <a:pt x="1991502" y="5776976"/>
                </a:moveTo>
                <a:cubicBezTo>
                  <a:pt x="2019556" y="5776976"/>
                  <a:pt x="2042302" y="5799722"/>
                  <a:pt x="2042302" y="5827776"/>
                </a:cubicBezTo>
                <a:cubicBezTo>
                  <a:pt x="2042302" y="5855830"/>
                  <a:pt x="2019556" y="5878576"/>
                  <a:pt x="1991502" y="5878576"/>
                </a:cubicBezTo>
                <a:cubicBezTo>
                  <a:pt x="1963448" y="5878576"/>
                  <a:pt x="1940702" y="5855830"/>
                  <a:pt x="1940702" y="5827776"/>
                </a:cubicBezTo>
                <a:cubicBezTo>
                  <a:pt x="1940702" y="5799722"/>
                  <a:pt x="1963448" y="5776976"/>
                  <a:pt x="1991502" y="5776976"/>
                </a:cubicBezTo>
                <a:close/>
                <a:moveTo>
                  <a:pt x="3104530" y="5747321"/>
                </a:moveTo>
                <a:cubicBezTo>
                  <a:pt x="3132584" y="5747321"/>
                  <a:pt x="3155330" y="5770067"/>
                  <a:pt x="3155330" y="5798121"/>
                </a:cubicBezTo>
                <a:cubicBezTo>
                  <a:pt x="3155330" y="5826175"/>
                  <a:pt x="3132584" y="5848921"/>
                  <a:pt x="3104530" y="5848921"/>
                </a:cubicBezTo>
                <a:cubicBezTo>
                  <a:pt x="3076476" y="5848921"/>
                  <a:pt x="3053730" y="5826175"/>
                  <a:pt x="3053730" y="5798121"/>
                </a:cubicBezTo>
                <a:cubicBezTo>
                  <a:pt x="3053730" y="5770067"/>
                  <a:pt x="3076476" y="5747321"/>
                  <a:pt x="3104530" y="5747321"/>
                </a:cubicBezTo>
                <a:close/>
                <a:moveTo>
                  <a:pt x="4591128" y="5728652"/>
                </a:moveTo>
                <a:cubicBezTo>
                  <a:pt x="4629469" y="5728652"/>
                  <a:pt x="4660565" y="5759716"/>
                  <a:pt x="4660597" y="5798057"/>
                </a:cubicBezTo>
                <a:cubicBezTo>
                  <a:pt x="4660597" y="5798076"/>
                  <a:pt x="4660597" y="5798102"/>
                  <a:pt x="4660597" y="5798121"/>
                </a:cubicBezTo>
                <a:cubicBezTo>
                  <a:pt x="4660597" y="5836488"/>
                  <a:pt x="4629495" y="5867590"/>
                  <a:pt x="4591128" y="5867590"/>
                </a:cubicBezTo>
                <a:cubicBezTo>
                  <a:pt x="4552761" y="5867590"/>
                  <a:pt x="4521659" y="5836488"/>
                  <a:pt x="4521659" y="5798121"/>
                </a:cubicBezTo>
                <a:cubicBezTo>
                  <a:pt x="4521659" y="5759754"/>
                  <a:pt x="4552761" y="5728652"/>
                  <a:pt x="4591128" y="5728652"/>
                </a:cubicBezTo>
                <a:close/>
                <a:moveTo>
                  <a:pt x="2735978" y="5669470"/>
                </a:moveTo>
                <a:cubicBezTo>
                  <a:pt x="2735997" y="5669470"/>
                  <a:pt x="2736022" y="5669470"/>
                  <a:pt x="2736041" y="5669470"/>
                </a:cubicBezTo>
                <a:cubicBezTo>
                  <a:pt x="2790855" y="5669470"/>
                  <a:pt x="2835292" y="5713907"/>
                  <a:pt x="2835292" y="5768721"/>
                </a:cubicBezTo>
                <a:cubicBezTo>
                  <a:pt x="2835292" y="5768740"/>
                  <a:pt x="2835292" y="5768765"/>
                  <a:pt x="2835292" y="5768784"/>
                </a:cubicBezTo>
                <a:cubicBezTo>
                  <a:pt x="2835292" y="5823635"/>
                  <a:pt x="2790829" y="5868098"/>
                  <a:pt x="2735978" y="5868098"/>
                </a:cubicBezTo>
                <a:cubicBezTo>
                  <a:pt x="2681127" y="5868098"/>
                  <a:pt x="2636664" y="5823635"/>
                  <a:pt x="2636664" y="5768784"/>
                </a:cubicBezTo>
                <a:cubicBezTo>
                  <a:pt x="2636664" y="5713932"/>
                  <a:pt x="2681127" y="5669470"/>
                  <a:pt x="2735978" y="5669470"/>
                </a:cubicBezTo>
                <a:close/>
                <a:moveTo>
                  <a:pt x="5427924" y="5650235"/>
                </a:moveTo>
                <a:cubicBezTo>
                  <a:pt x="5453031" y="5654083"/>
                  <a:pt x="5476670" y="5667508"/>
                  <a:pt x="5492891" y="5689599"/>
                </a:cubicBezTo>
                <a:cubicBezTo>
                  <a:pt x="5492891" y="5689599"/>
                  <a:pt x="5492897" y="5689606"/>
                  <a:pt x="5492897" y="5689606"/>
                </a:cubicBezTo>
                <a:cubicBezTo>
                  <a:pt x="5525333" y="5733796"/>
                  <a:pt x="5515808" y="5795911"/>
                  <a:pt x="5471618" y="5828347"/>
                </a:cubicBezTo>
                <a:cubicBezTo>
                  <a:pt x="5427435" y="5860783"/>
                  <a:pt x="5365325" y="5851258"/>
                  <a:pt x="5332884" y="5807074"/>
                </a:cubicBezTo>
                <a:cubicBezTo>
                  <a:pt x="5300447" y="5762891"/>
                  <a:pt x="5309966" y="5700776"/>
                  <a:pt x="5354150" y="5668333"/>
                </a:cubicBezTo>
                <a:cubicBezTo>
                  <a:pt x="5376242" y="5652116"/>
                  <a:pt x="5402817" y="5646386"/>
                  <a:pt x="5427924" y="5650235"/>
                </a:cubicBezTo>
                <a:close/>
                <a:moveTo>
                  <a:pt x="1560909" y="5633529"/>
                </a:moveTo>
                <a:cubicBezTo>
                  <a:pt x="1588963" y="5633529"/>
                  <a:pt x="1611709" y="5656275"/>
                  <a:pt x="1611709" y="5684329"/>
                </a:cubicBezTo>
                <a:cubicBezTo>
                  <a:pt x="1611709" y="5712383"/>
                  <a:pt x="1588963" y="5735129"/>
                  <a:pt x="1560909" y="5735129"/>
                </a:cubicBezTo>
                <a:cubicBezTo>
                  <a:pt x="1532855" y="5735129"/>
                  <a:pt x="1510109" y="5712383"/>
                  <a:pt x="1510109" y="5684329"/>
                </a:cubicBezTo>
                <a:cubicBezTo>
                  <a:pt x="1510109" y="5656275"/>
                  <a:pt x="1532855" y="5633529"/>
                  <a:pt x="1560909" y="5633529"/>
                </a:cubicBezTo>
                <a:close/>
                <a:moveTo>
                  <a:pt x="5597856" y="5564251"/>
                </a:moveTo>
                <a:cubicBezTo>
                  <a:pt x="5625910" y="5564251"/>
                  <a:pt x="5648656" y="5586997"/>
                  <a:pt x="5648656" y="5615051"/>
                </a:cubicBezTo>
                <a:cubicBezTo>
                  <a:pt x="5648656" y="5643105"/>
                  <a:pt x="5625910" y="5665851"/>
                  <a:pt x="5597856" y="5665851"/>
                </a:cubicBezTo>
                <a:cubicBezTo>
                  <a:pt x="5569802" y="5665851"/>
                  <a:pt x="5547056" y="5643105"/>
                  <a:pt x="5547056" y="5615051"/>
                </a:cubicBezTo>
                <a:cubicBezTo>
                  <a:pt x="5547056" y="5586997"/>
                  <a:pt x="5569802" y="5564251"/>
                  <a:pt x="5597856" y="5564251"/>
                </a:cubicBezTo>
                <a:close/>
                <a:moveTo>
                  <a:pt x="2958609" y="5500941"/>
                </a:moveTo>
                <a:cubicBezTo>
                  <a:pt x="2958628" y="5500941"/>
                  <a:pt x="2958653" y="5500941"/>
                  <a:pt x="2958672" y="5500941"/>
                </a:cubicBezTo>
                <a:cubicBezTo>
                  <a:pt x="3013486" y="5500941"/>
                  <a:pt x="3057923" y="5545379"/>
                  <a:pt x="3057923" y="5600192"/>
                </a:cubicBezTo>
                <a:cubicBezTo>
                  <a:pt x="3057923" y="5600211"/>
                  <a:pt x="3057923" y="5600236"/>
                  <a:pt x="3057923" y="5600255"/>
                </a:cubicBezTo>
                <a:cubicBezTo>
                  <a:pt x="3057923" y="5655106"/>
                  <a:pt x="3013460" y="5699569"/>
                  <a:pt x="2958609" y="5699569"/>
                </a:cubicBezTo>
                <a:cubicBezTo>
                  <a:pt x="2903758" y="5699569"/>
                  <a:pt x="2859295" y="5655106"/>
                  <a:pt x="2859295" y="5600255"/>
                </a:cubicBezTo>
                <a:cubicBezTo>
                  <a:pt x="2859295" y="5545404"/>
                  <a:pt x="2903758" y="5500941"/>
                  <a:pt x="2958609" y="5500941"/>
                </a:cubicBezTo>
                <a:close/>
                <a:moveTo>
                  <a:pt x="4953029" y="5498856"/>
                </a:moveTo>
                <a:cubicBezTo>
                  <a:pt x="5001220" y="5506240"/>
                  <a:pt x="5046594" y="5532008"/>
                  <a:pt x="5077728" y="5574410"/>
                </a:cubicBezTo>
                <a:cubicBezTo>
                  <a:pt x="5077734" y="5574417"/>
                  <a:pt x="5077741" y="5574429"/>
                  <a:pt x="5077747" y="5574436"/>
                </a:cubicBezTo>
                <a:cubicBezTo>
                  <a:pt x="5140003" y="5659253"/>
                  <a:pt x="5121715" y="5778474"/>
                  <a:pt x="5036898" y="5840729"/>
                </a:cubicBezTo>
                <a:cubicBezTo>
                  <a:pt x="4952093" y="5902978"/>
                  <a:pt x="4832885" y="5884697"/>
                  <a:pt x="4770623" y="5799905"/>
                </a:cubicBezTo>
                <a:cubicBezTo>
                  <a:pt x="4708355" y="5715101"/>
                  <a:pt x="4726624" y="5595873"/>
                  <a:pt x="4811428" y="5533605"/>
                </a:cubicBezTo>
                <a:cubicBezTo>
                  <a:pt x="4853830" y="5502471"/>
                  <a:pt x="4904838" y="5491471"/>
                  <a:pt x="4953029" y="5498856"/>
                </a:cubicBezTo>
                <a:close/>
                <a:moveTo>
                  <a:pt x="6031688" y="5443791"/>
                </a:moveTo>
                <a:cubicBezTo>
                  <a:pt x="6119363" y="5443791"/>
                  <a:pt x="6190438" y="5514867"/>
                  <a:pt x="6190438" y="5602541"/>
                </a:cubicBezTo>
                <a:cubicBezTo>
                  <a:pt x="6190438" y="5690216"/>
                  <a:pt x="6119363" y="5761291"/>
                  <a:pt x="6031688" y="5761291"/>
                </a:cubicBezTo>
                <a:cubicBezTo>
                  <a:pt x="5944014" y="5761291"/>
                  <a:pt x="5872938" y="5690216"/>
                  <a:pt x="5872938" y="5602541"/>
                </a:cubicBezTo>
                <a:cubicBezTo>
                  <a:pt x="5872938" y="5514867"/>
                  <a:pt x="5944014" y="5443791"/>
                  <a:pt x="6031688" y="5443791"/>
                </a:cubicBezTo>
                <a:close/>
                <a:moveTo>
                  <a:pt x="6243461" y="5352668"/>
                </a:moveTo>
                <a:cubicBezTo>
                  <a:pt x="6243481" y="5352668"/>
                  <a:pt x="6243506" y="5352668"/>
                  <a:pt x="6243525" y="5352668"/>
                </a:cubicBezTo>
                <a:cubicBezTo>
                  <a:pt x="6281853" y="5352706"/>
                  <a:pt x="6312930" y="5383808"/>
                  <a:pt x="6312867" y="5422137"/>
                </a:cubicBezTo>
                <a:cubicBezTo>
                  <a:pt x="6312867" y="5422156"/>
                  <a:pt x="6312867" y="5422182"/>
                  <a:pt x="6312867" y="5422201"/>
                </a:cubicBezTo>
                <a:cubicBezTo>
                  <a:pt x="6312804" y="5460567"/>
                  <a:pt x="6281701" y="5491644"/>
                  <a:pt x="6243334" y="5491606"/>
                </a:cubicBezTo>
                <a:cubicBezTo>
                  <a:pt x="6204968" y="5491568"/>
                  <a:pt x="6173891" y="5460440"/>
                  <a:pt x="6173929" y="5422073"/>
                </a:cubicBezTo>
                <a:cubicBezTo>
                  <a:pt x="6173967" y="5383707"/>
                  <a:pt x="6205095" y="5352636"/>
                  <a:pt x="6243461" y="5352668"/>
                </a:cubicBezTo>
                <a:close/>
                <a:moveTo>
                  <a:pt x="4706781" y="5329386"/>
                </a:moveTo>
                <a:cubicBezTo>
                  <a:pt x="4725399" y="5332239"/>
                  <a:pt x="4742928" y="5342194"/>
                  <a:pt x="4754958" y="5358574"/>
                </a:cubicBezTo>
                <a:cubicBezTo>
                  <a:pt x="4754977" y="5358605"/>
                  <a:pt x="4755002" y="5358631"/>
                  <a:pt x="4755021" y="5358662"/>
                </a:cubicBezTo>
                <a:cubicBezTo>
                  <a:pt x="4779037" y="5391410"/>
                  <a:pt x="4771957" y="5437428"/>
                  <a:pt x="4739210" y="5461444"/>
                </a:cubicBezTo>
                <a:cubicBezTo>
                  <a:pt x="4739203" y="5461450"/>
                  <a:pt x="4739197" y="5461450"/>
                  <a:pt x="4739197" y="5461457"/>
                </a:cubicBezTo>
                <a:cubicBezTo>
                  <a:pt x="4706431" y="5485510"/>
                  <a:pt x="4660374" y="5478456"/>
                  <a:pt x="4636314" y="5445689"/>
                </a:cubicBezTo>
                <a:cubicBezTo>
                  <a:pt x="4612261" y="5412930"/>
                  <a:pt x="4619315" y="5366867"/>
                  <a:pt x="4652075" y="5342813"/>
                </a:cubicBezTo>
                <a:cubicBezTo>
                  <a:pt x="4668458" y="5330783"/>
                  <a:pt x="4688164" y="5326533"/>
                  <a:pt x="4706781" y="5329386"/>
                </a:cubicBezTo>
                <a:close/>
                <a:moveTo>
                  <a:pt x="4583508" y="5138801"/>
                </a:moveTo>
                <a:cubicBezTo>
                  <a:pt x="4611562" y="5138801"/>
                  <a:pt x="4634308" y="5161547"/>
                  <a:pt x="4634308" y="5189601"/>
                </a:cubicBezTo>
                <a:cubicBezTo>
                  <a:pt x="4634308" y="5217655"/>
                  <a:pt x="4611562" y="5240401"/>
                  <a:pt x="4583508" y="5240401"/>
                </a:cubicBezTo>
                <a:cubicBezTo>
                  <a:pt x="4555454" y="5240401"/>
                  <a:pt x="4532708" y="5217655"/>
                  <a:pt x="4532708" y="5189601"/>
                </a:cubicBezTo>
                <a:cubicBezTo>
                  <a:pt x="4532708" y="5161547"/>
                  <a:pt x="4555454" y="5138801"/>
                  <a:pt x="4583508" y="5138801"/>
                </a:cubicBezTo>
                <a:close/>
                <a:moveTo>
                  <a:pt x="6841334" y="4965463"/>
                </a:moveTo>
                <a:cubicBezTo>
                  <a:pt x="7002895" y="4959123"/>
                  <a:pt x="7164616" y="5030540"/>
                  <a:pt x="7267526" y="5170677"/>
                </a:cubicBezTo>
                <a:cubicBezTo>
                  <a:pt x="7432181" y="5394934"/>
                  <a:pt x="7383794" y="5710186"/>
                  <a:pt x="7159576" y="5874828"/>
                </a:cubicBezTo>
                <a:cubicBezTo>
                  <a:pt x="6935357" y="6039408"/>
                  <a:pt x="6620143" y="5991091"/>
                  <a:pt x="6455551" y="5766897"/>
                </a:cubicBezTo>
                <a:cubicBezTo>
                  <a:pt x="6290908" y="5542679"/>
                  <a:pt x="6339219" y="5227440"/>
                  <a:pt x="6563437" y="5062803"/>
                </a:cubicBezTo>
                <a:cubicBezTo>
                  <a:pt x="6647519" y="5001063"/>
                  <a:pt x="6744398" y="4969266"/>
                  <a:pt x="6841334" y="4965463"/>
                </a:cubicBezTo>
                <a:close/>
                <a:moveTo>
                  <a:pt x="6612015" y="4866703"/>
                </a:moveTo>
                <a:cubicBezTo>
                  <a:pt x="6640082" y="4866703"/>
                  <a:pt x="6662815" y="4889449"/>
                  <a:pt x="6662815" y="4917503"/>
                </a:cubicBezTo>
                <a:cubicBezTo>
                  <a:pt x="6662815" y="4945557"/>
                  <a:pt x="6640082" y="4968303"/>
                  <a:pt x="6612015" y="4968303"/>
                </a:cubicBezTo>
                <a:cubicBezTo>
                  <a:pt x="6583948" y="4968303"/>
                  <a:pt x="6561215" y="4945557"/>
                  <a:pt x="6561215" y="4917503"/>
                </a:cubicBezTo>
                <a:cubicBezTo>
                  <a:pt x="6561215" y="4889449"/>
                  <a:pt x="6583948" y="4866703"/>
                  <a:pt x="6612015" y="4866703"/>
                </a:cubicBezTo>
                <a:close/>
                <a:moveTo>
                  <a:pt x="7259651" y="4862893"/>
                </a:moveTo>
                <a:cubicBezTo>
                  <a:pt x="7259651" y="4862893"/>
                  <a:pt x="7259715" y="4862893"/>
                  <a:pt x="7259715" y="4862893"/>
                </a:cubicBezTo>
                <a:cubicBezTo>
                  <a:pt x="7314515" y="4862931"/>
                  <a:pt x="7358965" y="4907394"/>
                  <a:pt x="7358901" y="4962207"/>
                </a:cubicBezTo>
                <a:cubicBezTo>
                  <a:pt x="7358901" y="4962226"/>
                  <a:pt x="7358901" y="4962251"/>
                  <a:pt x="7358901" y="4962271"/>
                </a:cubicBezTo>
                <a:cubicBezTo>
                  <a:pt x="7358839" y="5017122"/>
                  <a:pt x="7314389" y="5061559"/>
                  <a:pt x="7259525" y="5061521"/>
                </a:cubicBezTo>
                <a:cubicBezTo>
                  <a:pt x="7204661" y="5061483"/>
                  <a:pt x="7160211" y="5016995"/>
                  <a:pt x="7160274" y="4962144"/>
                </a:cubicBezTo>
                <a:cubicBezTo>
                  <a:pt x="7160338" y="4907292"/>
                  <a:pt x="7204788" y="4862861"/>
                  <a:pt x="7259651" y="4862893"/>
                </a:cubicBezTo>
                <a:close/>
                <a:moveTo>
                  <a:pt x="3811811" y="4713816"/>
                </a:moveTo>
                <a:cubicBezTo>
                  <a:pt x="4038327" y="4704943"/>
                  <a:pt x="4265067" y="4805088"/>
                  <a:pt x="4409327" y="5001577"/>
                </a:cubicBezTo>
                <a:cubicBezTo>
                  <a:pt x="4409353" y="5001615"/>
                  <a:pt x="4409378" y="5001653"/>
                  <a:pt x="4409410" y="5001685"/>
                </a:cubicBezTo>
                <a:cubicBezTo>
                  <a:pt x="4640169" y="5316067"/>
                  <a:pt x="4572383" y="5757989"/>
                  <a:pt x="4258007" y="5988748"/>
                </a:cubicBezTo>
                <a:cubicBezTo>
                  <a:pt x="3943630" y="6219558"/>
                  <a:pt x="3501673" y="6151809"/>
                  <a:pt x="3270855" y="5837427"/>
                </a:cubicBezTo>
                <a:cubicBezTo>
                  <a:pt x="3040046" y="5523045"/>
                  <a:pt x="3107788" y="5081079"/>
                  <a:pt x="3422171" y="4850262"/>
                </a:cubicBezTo>
                <a:cubicBezTo>
                  <a:pt x="3540064" y="4763709"/>
                  <a:pt x="3675898" y="4719139"/>
                  <a:pt x="3811811" y="4713816"/>
                </a:cubicBezTo>
                <a:close/>
                <a:moveTo>
                  <a:pt x="4316807" y="4689792"/>
                </a:moveTo>
                <a:cubicBezTo>
                  <a:pt x="4355136" y="4689792"/>
                  <a:pt x="4386213" y="4720863"/>
                  <a:pt x="4386213" y="4759197"/>
                </a:cubicBezTo>
                <a:cubicBezTo>
                  <a:pt x="4386213" y="4797526"/>
                  <a:pt x="4355136" y="4828603"/>
                  <a:pt x="4316807" y="4828603"/>
                </a:cubicBezTo>
                <a:cubicBezTo>
                  <a:pt x="4278479" y="4828603"/>
                  <a:pt x="4247402" y="4797526"/>
                  <a:pt x="4247402" y="4759197"/>
                </a:cubicBezTo>
                <a:cubicBezTo>
                  <a:pt x="4247402" y="4720869"/>
                  <a:pt x="4278479" y="4689792"/>
                  <a:pt x="4316807" y="4689792"/>
                </a:cubicBezTo>
                <a:close/>
                <a:moveTo>
                  <a:pt x="3346635" y="4649967"/>
                </a:moveTo>
                <a:cubicBezTo>
                  <a:pt x="3365251" y="4652832"/>
                  <a:pt x="3382774" y="4662799"/>
                  <a:pt x="3394791" y="4679188"/>
                </a:cubicBezTo>
                <a:cubicBezTo>
                  <a:pt x="3394798" y="4679194"/>
                  <a:pt x="3394798" y="4679201"/>
                  <a:pt x="3394804" y="4679207"/>
                </a:cubicBezTo>
                <a:cubicBezTo>
                  <a:pt x="3418839" y="4711941"/>
                  <a:pt x="3411778" y="4757959"/>
                  <a:pt x="3379044" y="4781994"/>
                </a:cubicBezTo>
                <a:cubicBezTo>
                  <a:pt x="3379012" y="4782013"/>
                  <a:pt x="3378986" y="4782039"/>
                  <a:pt x="3378955" y="4782058"/>
                </a:cubicBezTo>
                <a:cubicBezTo>
                  <a:pt x="3346176" y="4806093"/>
                  <a:pt x="3300119" y="4799000"/>
                  <a:pt x="3276091" y="4766221"/>
                </a:cubicBezTo>
                <a:cubicBezTo>
                  <a:pt x="3252056" y="4733442"/>
                  <a:pt x="3259143" y="4687386"/>
                  <a:pt x="3291921" y="4663351"/>
                </a:cubicBezTo>
                <a:cubicBezTo>
                  <a:pt x="3308310" y="4651337"/>
                  <a:pt x="3328019" y="4647101"/>
                  <a:pt x="3346635" y="4649967"/>
                </a:cubicBezTo>
                <a:close/>
                <a:moveTo>
                  <a:pt x="3965336" y="4564951"/>
                </a:moveTo>
                <a:cubicBezTo>
                  <a:pt x="3993390" y="4564951"/>
                  <a:pt x="4016135" y="4587697"/>
                  <a:pt x="4016135" y="4615751"/>
                </a:cubicBezTo>
                <a:cubicBezTo>
                  <a:pt x="4016135" y="4643805"/>
                  <a:pt x="3993390" y="4666551"/>
                  <a:pt x="3965336" y="4666551"/>
                </a:cubicBezTo>
                <a:cubicBezTo>
                  <a:pt x="3937282" y="4666551"/>
                  <a:pt x="3914536" y="4643805"/>
                  <a:pt x="3914536" y="4615751"/>
                </a:cubicBezTo>
                <a:cubicBezTo>
                  <a:pt x="3914536" y="4587697"/>
                  <a:pt x="3937282" y="4564951"/>
                  <a:pt x="3965336" y="4564951"/>
                </a:cubicBezTo>
                <a:close/>
                <a:moveTo>
                  <a:pt x="3497659" y="4551235"/>
                </a:moveTo>
                <a:cubicBezTo>
                  <a:pt x="3536026" y="4551235"/>
                  <a:pt x="3567128" y="4582337"/>
                  <a:pt x="3567128" y="4620704"/>
                </a:cubicBezTo>
                <a:cubicBezTo>
                  <a:pt x="3567128" y="4659071"/>
                  <a:pt x="3536026" y="4690173"/>
                  <a:pt x="3497659" y="4690173"/>
                </a:cubicBezTo>
                <a:cubicBezTo>
                  <a:pt x="3459292" y="4690173"/>
                  <a:pt x="3428190" y="4659071"/>
                  <a:pt x="3428190" y="4620704"/>
                </a:cubicBezTo>
                <a:cubicBezTo>
                  <a:pt x="3428190" y="4582337"/>
                  <a:pt x="3459292" y="4551235"/>
                  <a:pt x="3497659" y="4551235"/>
                </a:cubicBezTo>
                <a:close/>
                <a:moveTo>
                  <a:pt x="4209851" y="4548621"/>
                </a:moveTo>
                <a:cubicBezTo>
                  <a:pt x="4228466" y="4551486"/>
                  <a:pt x="4245989" y="4561453"/>
                  <a:pt x="4258006" y="4577842"/>
                </a:cubicBezTo>
                <a:cubicBezTo>
                  <a:pt x="4281978" y="4610595"/>
                  <a:pt x="4274936" y="4656569"/>
                  <a:pt x="4242259" y="4680648"/>
                </a:cubicBezTo>
                <a:cubicBezTo>
                  <a:pt x="4242227" y="4680667"/>
                  <a:pt x="4242201" y="4680693"/>
                  <a:pt x="4242169" y="4680712"/>
                </a:cubicBezTo>
                <a:cubicBezTo>
                  <a:pt x="4209391" y="4704747"/>
                  <a:pt x="4163334" y="4697654"/>
                  <a:pt x="4139306" y="4664875"/>
                </a:cubicBezTo>
                <a:cubicBezTo>
                  <a:pt x="4115271" y="4632096"/>
                  <a:pt x="4122358" y="4586040"/>
                  <a:pt x="4155136" y="4562005"/>
                </a:cubicBezTo>
                <a:cubicBezTo>
                  <a:pt x="4171526" y="4549991"/>
                  <a:pt x="4191235" y="4545756"/>
                  <a:pt x="4209851" y="4548621"/>
                </a:cubicBezTo>
                <a:close/>
                <a:moveTo>
                  <a:pt x="7750070" y="4019701"/>
                </a:moveTo>
                <a:cubicBezTo>
                  <a:pt x="7785415" y="4025093"/>
                  <a:pt x="7818705" y="4043969"/>
                  <a:pt x="7841565" y="4075049"/>
                </a:cubicBezTo>
                <a:cubicBezTo>
                  <a:pt x="7841565" y="4075087"/>
                  <a:pt x="7841629" y="4075125"/>
                  <a:pt x="7841629" y="4075163"/>
                </a:cubicBezTo>
                <a:cubicBezTo>
                  <a:pt x="7887286" y="4137368"/>
                  <a:pt x="7873887" y="4224794"/>
                  <a:pt x="7811657" y="4270438"/>
                </a:cubicBezTo>
                <a:cubicBezTo>
                  <a:pt x="7749490" y="4316050"/>
                  <a:pt x="7662114" y="4302677"/>
                  <a:pt x="7616458" y="4240561"/>
                </a:cubicBezTo>
                <a:cubicBezTo>
                  <a:pt x="7570738" y="4178401"/>
                  <a:pt x="7584073" y="4090955"/>
                  <a:pt x="7646239" y="4045254"/>
                </a:cubicBezTo>
                <a:cubicBezTo>
                  <a:pt x="7677323" y="4022401"/>
                  <a:pt x="7714724" y="4014309"/>
                  <a:pt x="7750070" y="4019701"/>
                </a:cubicBezTo>
                <a:close/>
                <a:moveTo>
                  <a:pt x="1132176" y="3902108"/>
                </a:moveTo>
                <a:cubicBezTo>
                  <a:pt x="1167519" y="3907497"/>
                  <a:pt x="1200807" y="3926369"/>
                  <a:pt x="1223664" y="3957446"/>
                </a:cubicBezTo>
                <a:lnTo>
                  <a:pt x="1223664" y="3957510"/>
                </a:lnTo>
                <a:cubicBezTo>
                  <a:pt x="1223696" y="3957554"/>
                  <a:pt x="1223727" y="3957592"/>
                  <a:pt x="1223753" y="3957637"/>
                </a:cubicBezTo>
                <a:cubicBezTo>
                  <a:pt x="1269378" y="4019854"/>
                  <a:pt x="1255915" y="4107281"/>
                  <a:pt x="1193692" y="4152899"/>
                </a:cubicBezTo>
                <a:cubicBezTo>
                  <a:pt x="1131532" y="4198448"/>
                  <a:pt x="1044232" y="4185056"/>
                  <a:pt x="998582" y="4122978"/>
                </a:cubicBezTo>
                <a:cubicBezTo>
                  <a:pt x="952868" y="4060824"/>
                  <a:pt x="966196" y="3973378"/>
                  <a:pt x="1028357" y="3927671"/>
                </a:cubicBezTo>
                <a:cubicBezTo>
                  <a:pt x="1059434" y="3904814"/>
                  <a:pt x="1096833" y="3896719"/>
                  <a:pt x="1132176" y="3902108"/>
                </a:cubicBezTo>
                <a:close/>
                <a:moveTo>
                  <a:pt x="6909538" y="3816165"/>
                </a:moveTo>
                <a:cubicBezTo>
                  <a:pt x="6938536" y="3817538"/>
                  <a:pt x="6967520" y="3821329"/>
                  <a:pt x="6996190" y="3827576"/>
                </a:cubicBezTo>
                <a:cubicBezTo>
                  <a:pt x="7278575" y="3889095"/>
                  <a:pt x="7457581" y="4167860"/>
                  <a:pt x="7396050" y="4450212"/>
                </a:cubicBezTo>
                <a:cubicBezTo>
                  <a:pt x="7334518" y="4732565"/>
                  <a:pt x="7055817" y="4911585"/>
                  <a:pt x="6773432" y="4850065"/>
                </a:cubicBezTo>
                <a:cubicBezTo>
                  <a:pt x="6749112" y="4844776"/>
                  <a:pt x="6725236" y="4837772"/>
                  <a:pt x="6701931" y="4829111"/>
                </a:cubicBezTo>
                <a:cubicBezTo>
                  <a:pt x="6692279" y="4825555"/>
                  <a:pt x="6650751" y="4805362"/>
                  <a:pt x="6650751" y="4805362"/>
                </a:cubicBezTo>
                <a:cubicBezTo>
                  <a:pt x="6650751" y="4805362"/>
                  <a:pt x="6716219" y="4620958"/>
                  <a:pt x="6722569" y="4367846"/>
                </a:cubicBezTo>
                <a:cubicBezTo>
                  <a:pt x="6728664" y="4127753"/>
                  <a:pt x="6625287" y="3884484"/>
                  <a:pt x="6625287" y="3884484"/>
                </a:cubicBezTo>
                <a:cubicBezTo>
                  <a:pt x="6625287" y="3884484"/>
                  <a:pt x="6645734" y="3873308"/>
                  <a:pt x="6656211" y="3868165"/>
                </a:cubicBezTo>
                <a:cubicBezTo>
                  <a:pt x="6735412" y="3829703"/>
                  <a:pt x="6822542" y="3812047"/>
                  <a:pt x="6909538" y="3816165"/>
                </a:cubicBezTo>
                <a:close/>
                <a:moveTo>
                  <a:pt x="1325960" y="3729863"/>
                </a:moveTo>
                <a:cubicBezTo>
                  <a:pt x="1326005" y="3729863"/>
                  <a:pt x="1326043" y="3729863"/>
                  <a:pt x="1326087" y="3729863"/>
                </a:cubicBezTo>
                <a:cubicBezTo>
                  <a:pt x="1380900" y="3729825"/>
                  <a:pt x="1425363" y="3774237"/>
                  <a:pt x="1425401" y="3829050"/>
                </a:cubicBezTo>
                <a:cubicBezTo>
                  <a:pt x="1425471" y="3883901"/>
                  <a:pt x="1381065" y="3928421"/>
                  <a:pt x="1326214" y="3928491"/>
                </a:cubicBezTo>
                <a:cubicBezTo>
                  <a:pt x="1271363" y="3928561"/>
                  <a:pt x="1226843" y="3884155"/>
                  <a:pt x="1226773" y="3829304"/>
                </a:cubicBezTo>
                <a:cubicBezTo>
                  <a:pt x="1226703" y="3774453"/>
                  <a:pt x="1271109" y="3729933"/>
                  <a:pt x="1325960" y="3729863"/>
                </a:cubicBezTo>
                <a:close/>
                <a:moveTo>
                  <a:pt x="1983952" y="3713670"/>
                </a:moveTo>
                <a:cubicBezTo>
                  <a:pt x="1983952" y="3713670"/>
                  <a:pt x="2149244" y="3938650"/>
                  <a:pt x="2457978" y="4177220"/>
                </a:cubicBezTo>
                <a:cubicBezTo>
                  <a:pt x="2818215" y="4455731"/>
                  <a:pt x="3160734" y="4536566"/>
                  <a:pt x="3160734" y="4536566"/>
                </a:cubicBezTo>
                <a:cubicBezTo>
                  <a:pt x="3160734" y="4536566"/>
                  <a:pt x="3164099" y="4556633"/>
                  <a:pt x="3165496" y="4566665"/>
                </a:cubicBezTo>
                <a:cubicBezTo>
                  <a:pt x="3241709" y="5099539"/>
                  <a:pt x="2885574" y="5598191"/>
                  <a:pt x="2356803" y="5698985"/>
                </a:cubicBezTo>
                <a:cubicBezTo>
                  <a:pt x="1810223" y="5803169"/>
                  <a:pt x="1282670" y="5444540"/>
                  <a:pt x="1178487" y="4897957"/>
                </a:cubicBezTo>
                <a:cubicBezTo>
                  <a:pt x="1074296" y="4351375"/>
                  <a:pt x="1432925" y="3823823"/>
                  <a:pt x="1979507" y="3719639"/>
                </a:cubicBezTo>
                <a:cubicBezTo>
                  <a:pt x="1988906" y="3717861"/>
                  <a:pt x="1983952" y="3713670"/>
                  <a:pt x="1983952" y="3713670"/>
                </a:cubicBezTo>
                <a:close/>
                <a:moveTo>
                  <a:pt x="6772607" y="3660775"/>
                </a:moveTo>
                <a:cubicBezTo>
                  <a:pt x="6810961" y="3660775"/>
                  <a:pt x="6842076" y="3691877"/>
                  <a:pt x="6842076" y="3730244"/>
                </a:cubicBezTo>
                <a:cubicBezTo>
                  <a:pt x="6842076" y="3768611"/>
                  <a:pt x="6810961" y="3799713"/>
                  <a:pt x="6772607" y="3799713"/>
                </a:cubicBezTo>
                <a:cubicBezTo>
                  <a:pt x="6734252" y="3799713"/>
                  <a:pt x="6703138" y="3768611"/>
                  <a:pt x="6703138" y="3730244"/>
                </a:cubicBezTo>
                <a:cubicBezTo>
                  <a:pt x="6703138" y="3691877"/>
                  <a:pt x="6734252" y="3660775"/>
                  <a:pt x="6772607" y="3660775"/>
                </a:cubicBezTo>
                <a:close/>
                <a:moveTo>
                  <a:pt x="1516458" y="3655821"/>
                </a:moveTo>
                <a:cubicBezTo>
                  <a:pt x="1516586" y="3655821"/>
                  <a:pt x="1516713" y="3655821"/>
                  <a:pt x="1516840" y="3655821"/>
                </a:cubicBezTo>
                <a:cubicBezTo>
                  <a:pt x="1555206" y="3655821"/>
                  <a:pt x="1586308" y="3686923"/>
                  <a:pt x="1586308" y="3725290"/>
                </a:cubicBezTo>
                <a:cubicBezTo>
                  <a:pt x="1586308" y="3763504"/>
                  <a:pt x="1555435" y="3794550"/>
                  <a:pt x="1517220" y="3794759"/>
                </a:cubicBezTo>
                <a:cubicBezTo>
                  <a:pt x="1478854" y="3794969"/>
                  <a:pt x="1447581" y="3764038"/>
                  <a:pt x="1447371" y="3725671"/>
                </a:cubicBezTo>
                <a:cubicBezTo>
                  <a:pt x="1447161" y="3687304"/>
                  <a:pt x="1478091" y="3656031"/>
                  <a:pt x="1516458" y="3655821"/>
                </a:cubicBezTo>
                <a:close/>
                <a:moveTo>
                  <a:pt x="6990158" y="3611308"/>
                </a:moveTo>
                <a:cubicBezTo>
                  <a:pt x="6990349" y="3611308"/>
                  <a:pt x="6990476" y="3611308"/>
                  <a:pt x="6990666" y="3611308"/>
                </a:cubicBezTo>
                <a:cubicBezTo>
                  <a:pt x="7029020" y="3611340"/>
                  <a:pt x="7060071" y="3642442"/>
                  <a:pt x="7060008" y="3680777"/>
                </a:cubicBezTo>
                <a:cubicBezTo>
                  <a:pt x="7060008" y="3718998"/>
                  <a:pt x="7029147" y="3750036"/>
                  <a:pt x="6990920" y="3750246"/>
                </a:cubicBezTo>
                <a:cubicBezTo>
                  <a:pt x="6952566" y="3750455"/>
                  <a:pt x="6921261" y="3719525"/>
                  <a:pt x="6921070" y="3681158"/>
                </a:cubicBezTo>
                <a:cubicBezTo>
                  <a:pt x="6920879" y="3642791"/>
                  <a:pt x="6951804" y="3611517"/>
                  <a:pt x="6990158" y="3611308"/>
                </a:cubicBezTo>
                <a:close/>
                <a:moveTo>
                  <a:pt x="1199975" y="3571747"/>
                </a:moveTo>
                <a:cubicBezTo>
                  <a:pt x="1238303" y="3571747"/>
                  <a:pt x="1269380" y="3602818"/>
                  <a:pt x="1269380" y="3641152"/>
                </a:cubicBezTo>
                <a:cubicBezTo>
                  <a:pt x="1269380" y="3641197"/>
                  <a:pt x="1269380" y="3641235"/>
                  <a:pt x="1269380" y="3641280"/>
                </a:cubicBezTo>
                <a:cubicBezTo>
                  <a:pt x="1269342" y="3679646"/>
                  <a:pt x="1238214" y="3710717"/>
                  <a:pt x="1199847" y="3710685"/>
                </a:cubicBezTo>
                <a:cubicBezTo>
                  <a:pt x="1161481" y="3710647"/>
                  <a:pt x="1130404" y="3679520"/>
                  <a:pt x="1130442" y="3641152"/>
                </a:cubicBezTo>
                <a:cubicBezTo>
                  <a:pt x="1130480" y="3602786"/>
                  <a:pt x="1161608" y="3571709"/>
                  <a:pt x="1199975" y="3571747"/>
                </a:cubicBezTo>
                <a:close/>
                <a:moveTo>
                  <a:pt x="1129553" y="3450716"/>
                </a:moveTo>
                <a:cubicBezTo>
                  <a:pt x="1157607" y="3450716"/>
                  <a:pt x="1180353" y="3473462"/>
                  <a:pt x="1180353" y="3501516"/>
                </a:cubicBezTo>
                <a:cubicBezTo>
                  <a:pt x="1180353" y="3529570"/>
                  <a:pt x="1157607" y="3552316"/>
                  <a:pt x="1129553" y="3552316"/>
                </a:cubicBezTo>
                <a:cubicBezTo>
                  <a:pt x="1101499" y="3552316"/>
                  <a:pt x="1078753" y="3529570"/>
                  <a:pt x="1078753" y="3501516"/>
                </a:cubicBezTo>
                <a:cubicBezTo>
                  <a:pt x="1078753" y="3473462"/>
                  <a:pt x="1101499" y="3450716"/>
                  <a:pt x="1129553" y="3450716"/>
                </a:cubicBezTo>
                <a:close/>
                <a:moveTo>
                  <a:pt x="1386960" y="3432147"/>
                </a:moveTo>
                <a:cubicBezTo>
                  <a:pt x="1412069" y="3435982"/>
                  <a:pt x="1435716" y="3449396"/>
                  <a:pt x="1451947" y="3471481"/>
                </a:cubicBezTo>
                <a:cubicBezTo>
                  <a:pt x="1451966" y="3471506"/>
                  <a:pt x="1451985" y="3471532"/>
                  <a:pt x="1452004" y="3471564"/>
                </a:cubicBezTo>
                <a:cubicBezTo>
                  <a:pt x="1484427" y="3515760"/>
                  <a:pt x="1474875" y="3577876"/>
                  <a:pt x="1430674" y="3610292"/>
                </a:cubicBezTo>
                <a:cubicBezTo>
                  <a:pt x="1386503" y="3642690"/>
                  <a:pt x="1324445" y="3633178"/>
                  <a:pt x="1292003" y="3589039"/>
                </a:cubicBezTo>
                <a:cubicBezTo>
                  <a:pt x="1259541" y="3544874"/>
                  <a:pt x="1269028" y="3482753"/>
                  <a:pt x="1313193" y="3450291"/>
                </a:cubicBezTo>
                <a:cubicBezTo>
                  <a:pt x="1335278" y="3434058"/>
                  <a:pt x="1361851" y="3428313"/>
                  <a:pt x="1386960" y="3432147"/>
                </a:cubicBezTo>
                <a:close/>
                <a:moveTo>
                  <a:pt x="1710902" y="3423539"/>
                </a:moveTo>
                <a:cubicBezTo>
                  <a:pt x="1786442" y="3423539"/>
                  <a:pt x="1847681" y="3484778"/>
                  <a:pt x="1847681" y="3560318"/>
                </a:cubicBezTo>
                <a:cubicBezTo>
                  <a:pt x="1847681" y="3635857"/>
                  <a:pt x="1786442" y="3697097"/>
                  <a:pt x="1710902" y="3697097"/>
                </a:cubicBezTo>
                <a:cubicBezTo>
                  <a:pt x="1635361" y="3697097"/>
                  <a:pt x="1574123" y="3635857"/>
                  <a:pt x="1574123" y="3560318"/>
                </a:cubicBezTo>
                <a:cubicBezTo>
                  <a:pt x="1574123" y="3484778"/>
                  <a:pt x="1635361" y="3423539"/>
                  <a:pt x="1710902" y="3423539"/>
                </a:cubicBezTo>
                <a:close/>
                <a:moveTo>
                  <a:pt x="7462505" y="3400259"/>
                </a:moveTo>
                <a:cubicBezTo>
                  <a:pt x="7550345" y="3396832"/>
                  <a:pt x="7638263" y="3435675"/>
                  <a:pt x="7694182" y="3511867"/>
                </a:cubicBezTo>
                <a:cubicBezTo>
                  <a:pt x="7783590" y="3633768"/>
                  <a:pt x="7757364" y="3805072"/>
                  <a:pt x="7635508" y="3894582"/>
                </a:cubicBezTo>
                <a:cubicBezTo>
                  <a:pt x="7635508" y="3894595"/>
                  <a:pt x="7635445" y="3894607"/>
                  <a:pt x="7635445" y="3894620"/>
                </a:cubicBezTo>
                <a:cubicBezTo>
                  <a:pt x="7513525" y="3984098"/>
                  <a:pt x="7342201" y="3957803"/>
                  <a:pt x="7252730" y="3835895"/>
                </a:cubicBezTo>
                <a:cubicBezTo>
                  <a:pt x="7163259" y="3713988"/>
                  <a:pt x="7189548" y="3542621"/>
                  <a:pt x="7311404" y="3453143"/>
                </a:cubicBezTo>
                <a:cubicBezTo>
                  <a:pt x="7357124" y="3419589"/>
                  <a:pt x="7409801" y="3402315"/>
                  <a:pt x="7462505" y="3400259"/>
                </a:cubicBezTo>
                <a:close/>
                <a:moveTo>
                  <a:pt x="662507" y="3359270"/>
                </a:moveTo>
                <a:cubicBezTo>
                  <a:pt x="774088" y="3354895"/>
                  <a:pt x="885779" y="3404222"/>
                  <a:pt x="956839" y="3501008"/>
                </a:cubicBezTo>
                <a:cubicBezTo>
                  <a:pt x="956871" y="3501052"/>
                  <a:pt x="956902" y="3501097"/>
                  <a:pt x="956934" y="3501142"/>
                </a:cubicBezTo>
                <a:cubicBezTo>
                  <a:pt x="1070569" y="3655999"/>
                  <a:pt x="1037149" y="3873658"/>
                  <a:pt x="882290" y="3987291"/>
                </a:cubicBezTo>
                <a:cubicBezTo>
                  <a:pt x="727433" y="4100969"/>
                  <a:pt x="509750" y="4067593"/>
                  <a:pt x="396059" y="3912749"/>
                </a:cubicBezTo>
                <a:cubicBezTo>
                  <a:pt x="282359" y="3757897"/>
                  <a:pt x="315723" y="3540188"/>
                  <a:pt x="470578" y="3426491"/>
                </a:cubicBezTo>
                <a:cubicBezTo>
                  <a:pt x="528648" y="3383853"/>
                  <a:pt x="595558" y="3361895"/>
                  <a:pt x="662507" y="3359270"/>
                </a:cubicBezTo>
                <a:close/>
                <a:moveTo>
                  <a:pt x="5471095" y="3273266"/>
                </a:moveTo>
                <a:cubicBezTo>
                  <a:pt x="5593095" y="3275615"/>
                  <a:pt x="5764449" y="3299078"/>
                  <a:pt x="5963744" y="3383216"/>
                </a:cubicBezTo>
                <a:cubicBezTo>
                  <a:pt x="6317629" y="3532631"/>
                  <a:pt x="6442343" y="3789552"/>
                  <a:pt x="6442343" y="3789552"/>
                </a:cubicBezTo>
                <a:cubicBezTo>
                  <a:pt x="6759081" y="4288205"/>
                  <a:pt x="6635256" y="4947024"/>
                  <a:pt x="6159089" y="5296642"/>
                </a:cubicBezTo>
                <a:cubicBezTo>
                  <a:pt x="5659236" y="5663640"/>
                  <a:pt x="4956519" y="5555945"/>
                  <a:pt x="4589527" y="5056091"/>
                </a:cubicBezTo>
                <a:cubicBezTo>
                  <a:pt x="4222529" y="4556245"/>
                  <a:pt x="4330232" y="3853528"/>
                  <a:pt x="4830078" y="3486530"/>
                </a:cubicBezTo>
                <a:cubicBezTo>
                  <a:pt x="4964571" y="3387915"/>
                  <a:pt x="5107573" y="3319081"/>
                  <a:pt x="5274578" y="3289998"/>
                </a:cubicBezTo>
                <a:cubicBezTo>
                  <a:pt x="5276452" y="3289680"/>
                  <a:pt x="5349096" y="3270916"/>
                  <a:pt x="5471095" y="3273266"/>
                </a:cubicBezTo>
                <a:close/>
                <a:moveTo>
                  <a:pt x="7894961" y="3242565"/>
                </a:moveTo>
                <a:cubicBezTo>
                  <a:pt x="7930307" y="3247966"/>
                  <a:pt x="7963581" y="3266849"/>
                  <a:pt x="7986409" y="3297936"/>
                </a:cubicBezTo>
                <a:cubicBezTo>
                  <a:pt x="7986409" y="3297980"/>
                  <a:pt x="7986473" y="3298018"/>
                  <a:pt x="7986473" y="3298063"/>
                </a:cubicBezTo>
                <a:cubicBezTo>
                  <a:pt x="8032129" y="3360280"/>
                  <a:pt x="8018667" y="3447707"/>
                  <a:pt x="7956438" y="3493325"/>
                </a:cubicBezTo>
                <a:cubicBezTo>
                  <a:pt x="7894271" y="3538906"/>
                  <a:pt x="7806895" y="3525507"/>
                  <a:pt x="7761239" y="3463385"/>
                </a:cubicBezTo>
                <a:cubicBezTo>
                  <a:pt x="7715582" y="3401212"/>
                  <a:pt x="7728917" y="3313779"/>
                  <a:pt x="7791083" y="3268091"/>
                </a:cubicBezTo>
                <a:cubicBezTo>
                  <a:pt x="7822199" y="3245247"/>
                  <a:pt x="7859616" y="3237165"/>
                  <a:pt x="7894961" y="3242565"/>
                </a:cubicBezTo>
                <a:close/>
                <a:moveTo>
                  <a:pt x="7450533" y="3215576"/>
                </a:moveTo>
                <a:cubicBezTo>
                  <a:pt x="7488887" y="3215576"/>
                  <a:pt x="7519939" y="3246653"/>
                  <a:pt x="7519939" y="3284981"/>
                </a:cubicBezTo>
                <a:cubicBezTo>
                  <a:pt x="7519939" y="3323310"/>
                  <a:pt x="7488887" y="3354387"/>
                  <a:pt x="7450533" y="3354387"/>
                </a:cubicBezTo>
                <a:cubicBezTo>
                  <a:pt x="7412179" y="3354387"/>
                  <a:pt x="7381127" y="3323316"/>
                  <a:pt x="7381127" y="3284981"/>
                </a:cubicBezTo>
                <a:cubicBezTo>
                  <a:pt x="7381127" y="3246653"/>
                  <a:pt x="7412179" y="3215576"/>
                  <a:pt x="7450533" y="3215576"/>
                </a:cubicBezTo>
                <a:close/>
                <a:moveTo>
                  <a:pt x="7727583" y="3047366"/>
                </a:moveTo>
                <a:cubicBezTo>
                  <a:pt x="7765938" y="3047366"/>
                  <a:pt x="7796989" y="3078444"/>
                  <a:pt x="7796989" y="3116772"/>
                </a:cubicBezTo>
                <a:cubicBezTo>
                  <a:pt x="7796989" y="3116815"/>
                  <a:pt x="7796989" y="3116855"/>
                  <a:pt x="7796989" y="3116900"/>
                </a:cubicBezTo>
                <a:cubicBezTo>
                  <a:pt x="7796926" y="3155263"/>
                  <a:pt x="7765810" y="3186334"/>
                  <a:pt x="7727456" y="3186302"/>
                </a:cubicBezTo>
                <a:cubicBezTo>
                  <a:pt x="7689102" y="3186264"/>
                  <a:pt x="7657988" y="3155136"/>
                  <a:pt x="7658051" y="3116772"/>
                </a:cubicBezTo>
                <a:cubicBezTo>
                  <a:pt x="7658114" y="3078404"/>
                  <a:pt x="7689229" y="3047328"/>
                  <a:pt x="7727583" y="3047366"/>
                </a:cubicBezTo>
                <a:close/>
                <a:moveTo>
                  <a:pt x="1923627" y="1451109"/>
                </a:moveTo>
                <a:cubicBezTo>
                  <a:pt x="1923627" y="1451109"/>
                  <a:pt x="2300245" y="1861256"/>
                  <a:pt x="2253065" y="2319661"/>
                </a:cubicBezTo>
                <a:cubicBezTo>
                  <a:pt x="2194010" y="2891160"/>
                  <a:pt x="1844824" y="3120899"/>
                  <a:pt x="1844824" y="3120899"/>
                </a:cubicBezTo>
                <a:cubicBezTo>
                  <a:pt x="1844824" y="3120899"/>
                  <a:pt x="1665881" y="2652528"/>
                  <a:pt x="1685501" y="2261178"/>
                </a:cubicBezTo>
                <a:cubicBezTo>
                  <a:pt x="1702012" y="1928820"/>
                  <a:pt x="1923627" y="1451109"/>
                  <a:pt x="1923627" y="1451109"/>
                </a:cubicBezTo>
                <a:close/>
                <a:moveTo>
                  <a:pt x="5681168" y="1352557"/>
                </a:moveTo>
                <a:cubicBezTo>
                  <a:pt x="5681168" y="1352557"/>
                  <a:pt x="5976951" y="1737240"/>
                  <a:pt x="5964759" y="2331854"/>
                </a:cubicBezTo>
                <a:cubicBezTo>
                  <a:pt x="5955107" y="2813054"/>
                  <a:pt x="5786705" y="3195955"/>
                  <a:pt x="5786705" y="3195955"/>
                </a:cubicBezTo>
                <a:cubicBezTo>
                  <a:pt x="5786705" y="3195955"/>
                  <a:pt x="5643004" y="3173032"/>
                  <a:pt x="5541341" y="3166047"/>
                </a:cubicBezTo>
                <a:cubicBezTo>
                  <a:pt x="5439678" y="3159062"/>
                  <a:pt x="5303470" y="3172397"/>
                  <a:pt x="5303470" y="3172397"/>
                </a:cubicBezTo>
                <a:cubicBezTo>
                  <a:pt x="5303470" y="3172397"/>
                  <a:pt x="5034865" y="2780674"/>
                  <a:pt x="5092967" y="2302453"/>
                </a:cubicBezTo>
                <a:cubicBezTo>
                  <a:pt x="5177740" y="1604335"/>
                  <a:pt x="5681168" y="1352557"/>
                  <a:pt x="5681168" y="1352557"/>
                </a:cubicBezTo>
                <a:close/>
                <a:moveTo>
                  <a:pt x="6318407" y="1160311"/>
                </a:moveTo>
                <a:cubicBezTo>
                  <a:pt x="6722766" y="1150903"/>
                  <a:pt x="7120908" y="1334926"/>
                  <a:pt x="7373634" y="1679011"/>
                </a:cubicBezTo>
                <a:lnTo>
                  <a:pt x="7373634" y="1678757"/>
                </a:lnTo>
                <a:cubicBezTo>
                  <a:pt x="7789051" y="2244629"/>
                  <a:pt x="7667067" y="3040116"/>
                  <a:pt x="7101219" y="3455543"/>
                </a:cubicBezTo>
                <a:cubicBezTo>
                  <a:pt x="6922911" y="3586416"/>
                  <a:pt x="6732157" y="3653853"/>
                  <a:pt x="6519876" y="3689477"/>
                </a:cubicBezTo>
                <a:cubicBezTo>
                  <a:pt x="6506859" y="3691636"/>
                  <a:pt x="6487174" y="3588195"/>
                  <a:pt x="6245112" y="3412681"/>
                </a:cubicBezTo>
                <a:cubicBezTo>
                  <a:pt x="6079250" y="3288094"/>
                  <a:pt x="5888750" y="3225800"/>
                  <a:pt x="5888750" y="3225800"/>
                </a:cubicBezTo>
                <a:cubicBezTo>
                  <a:pt x="5888750" y="3225800"/>
                  <a:pt x="6065788" y="2904622"/>
                  <a:pt x="6075567" y="2399164"/>
                </a:cubicBezTo>
                <a:cubicBezTo>
                  <a:pt x="6092458" y="1530104"/>
                  <a:pt x="5742700" y="1313188"/>
                  <a:pt x="5776228" y="1296170"/>
                </a:cubicBezTo>
                <a:cubicBezTo>
                  <a:pt x="5949524" y="1208829"/>
                  <a:pt x="6134607" y="1164588"/>
                  <a:pt x="6318407" y="1160311"/>
                </a:cubicBezTo>
                <a:close/>
                <a:moveTo>
                  <a:pt x="1189118" y="1114652"/>
                </a:moveTo>
                <a:cubicBezTo>
                  <a:pt x="1227570" y="1116383"/>
                  <a:pt x="1266301" y="1120071"/>
                  <a:pt x="1305201" y="1125799"/>
                </a:cubicBezTo>
                <a:cubicBezTo>
                  <a:pt x="1584030" y="1160597"/>
                  <a:pt x="1825902" y="1374655"/>
                  <a:pt x="1825902" y="1374655"/>
                </a:cubicBezTo>
                <a:cubicBezTo>
                  <a:pt x="1825902" y="1374655"/>
                  <a:pt x="1719666" y="1609098"/>
                  <a:pt x="1690520" y="1696283"/>
                </a:cubicBezTo>
                <a:cubicBezTo>
                  <a:pt x="1623780" y="1894402"/>
                  <a:pt x="1572664" y="2053344"/>
                  <a:pt x="1559645" y="2312675"/>
                </a:cubicBezTo>
                <a:cubicBezTo>
                  <a:pt x="1547581" y="2552515"/>
                  <a:pt x="1587269" y="2742192"/>
                  <a:pt x="1666453" y="3007363"/>
                </a:cubicBezTo>
                <a:cubicBezTo>
                  <a:pt x="1687052" y="3077702"/>
                  <a:pt x="1713126" y="3146317"/>
                  <a:pt x="1744431" y="3212592"/>
                </a:cubicBezTo>
                <a:cubicBezTo>
                  <a:pt x="1744431" y="3212592"/>
                  <a:pt x="1420899" y="3454971"/>
                  <a:pt x="959950" y="3377692"/>
                </a:cubicBezTo>
                <a:cubicBezTo>
                  <a:pt x="343893" y="3279489"/>
                  <a:pt x="-78573" y="2704034"/>
                  <a:pt x="12296" y="2086846"/>
                </a:cubicBezTo>
                <a:cubicBezTo>
                  <a:pt x="98209" y="1503338"/>
                  <a:pt x="612332" y="1088696"/>
                  <a:pt x="1189118" y="1114652"/>
                </a:cubicBezTo>
                <a:close/>
                <a:moveTo>
                  <a:pt x="6849505" y="1053721"/>
                </a:moveTo>
                <a:cubicBezTo>
                  <a:pt x="6887859" y="1053721"/>
                  <a:pt x="6918911" y="1084798"/>
                  <a:pt x="6918911" y="1123126"/>
                </a:cubicBezTo>
                <a:cubicBezTo>
                  <a:pt x="6918911" y="1161455"/>
                  <a:pt x="6887859" y="1192532"/>
                  <a:pt x="6849505" y="1192532"/>
                </a:cubicBezTo>
                <a:cubicBezTo>
                  <a:pt x="6811152" y="1192532"/>
                  <a:pt x="6780100" y="1161455"/>
                  <a:pt x="6780100" y="1123126"/>
                </a:cubicBezTo>
                <a:cubicBezTo>
                  <a:pt x="6780100" y="1084798"/>
                  <a:pt x="6811152" y="1053721"/>
                  <a:pt x="6849505" y="1053721"/>
                </a:cubicBezTo>
                <a:close/>
                <a:moveTo>
                  <a:pt x="5770957" y="1043814"/>
                </a:moveTo>
                <a:cubicBezTo>
                  <a:pt x="5809286" y="1043814"/>
                  <a:pt x="5840363" y="1074892"/>
                  <a:pt x="5840363" y="1113220"/>
                </a:cubicBezTo>
                <a:cubicBezTo>
                  <a:pt x="5840363" y="1151549"/>
                  <a:pt x="5809286" y="1182626"/>
                  <a:pt x="5770957" y="1182626"/>
                </a:cubicBezTo>
                <a:cubicBezTo>
                  <a:pt x="5732629" y="1182626"/>
                  <a:pt x="5701552" y="1151549"/>
                  <a:pt x="5701552" y="1113220"/>
                </a:cubicBezTo>
                <a:cubicBezTo>
                  <a:pt x="5701552" y="1074892"/>
                  <a:pt x="5732629" y="1043814"/>
                  <a:pt x="5770957" y="1043814"/>
                </a:cubicBezTo>
                <a:close/>
                <a:moveTo>
                  <a:pt x="757541" y="873187"/>
                </a:moveTo>
                <a:cubicBezTo>
                  <a:pt x="776157" y="876049"/>
                  <a:pt x="793682" y="886012"/>
                  <a:pt x="805702" y="902398"/>
                </a:cubicBezTo>
                <a:cubicBezTo>
                  <a:pt x="829743" y="935171"/>
                  <a:pt x="822663" y="981227"/>
                  <a:pt x="789891" y="1005268"/>
                </a:cubicBezTo>
                <a:cubicBezTo>
                  <a:pt x="789891" y="1005268"/>
                  <a:pt x="789891" y="1005268"/>
                  <a:pt x="789884" y="1005268"/>
                </a:cubicBezTo>
                <a:cubicBezTo>
                  <a:pt x="757112" y="1029309"/>
                  <a:pt x="711055" y="1022229"/>
                  <a:pt x="687014" y="989457"/>
                </a:cubicBezTo>
                <a:cubicBezTo>
                  <a:pt x="662973" y="956678"/>
                  <a:pt x="670053" y="910622"/>
                  <a:pt x="702832" y="886581"/>
                </a:cubicBezTo>
                <a:cubicBezTo>
                  <a:pt x="719218" y="874564"/>
                  <a:pt x="738925" y="870325"/>
                  <a:pt x="757541" y="873187"/>
                </a:cubicBezTo>
                <a:close/>
                <a:moveTo>
                  <a:pt x="6082278" y="847367"/>
                </a:moveTo>
                <a:cubicBezTo>
                  <a:pt x="6117474" y="852754"/>
                  <a:pt x="6150615" y="871568"/>
                  <a:pt x="6173357" y="902530"/>
                </a:cubicBezTo>
                <a:cubicBezTo>
                  <a:pt x="6173357" y="902537"/>
                  <a:pt x="6173364" y="902537"/>
                  <a:pt x="6173364" y="902543"/>
                </a:cubicBezTo>
                <a:cubicBezTo>
                  <a:pt x="6218849" y="964474"/>
                  <a:pt x="6205507" y="1051553"/>
                  <a:pt x="6143576" y="1097032"/>
                </a:cubicBezTo>
                <a:cubicBezTo>
                  <a:pt x="6081644" y="1142510"/>
                  <a:pt x="5994579" y="1129175"/>
                  <a:pt x="5949094" y="1067250"/>
                </a:cubicBezTo>
                <a:cubicBezTo>
                  <a:pt x="5903609" y="1005324"/>
                  <a:pt x="5916938" y="918246"/>
                  <a:pt x="5978863" y="872761"/>
                </a:cubicBezTo>
                <a:cubicBezTo>
                  <a:pt x="6009829" y="850019"/>
                  <a:pt x="6047081" y="841980"/>
                  <a:pt x="6082278" y="847367"/>
                </a:cubicBezTo>
                <a:close/>
                <a:moveTo>
                  <a:pt x="7199098" y="835333"/>
                </a:moveTo>
                <a:cubicBezTo>
                  <a:pt x="7281329" y="832116"/>
                  <a:pt x="7363641" y="868474"/>
                  <a:pt x="7415989" y="939804"/>
                </a:cubicBezTo>
                <a:cubicBezTo>
                  <a:pt x="7499745" y="1053927"/>
                  <a:pt x="7475171" y="1214349"/>
                  <a:pt x="7361062" y="1298137"/>
                </a:cubicBezTo>
                <a:cubicBezTo>
                  <a:pt x="7361062" y="1298143"/>
                  <a:pt x="7361062" y="1298149"/>
                  <a:pt x="7361062" y="1298149"/>
                </a:cubicBezTo>
                <a:cubicBezTo>
                  <a:pt x="7246889" y="1381930"/>
                  <a:pt x="7086488" y="1357331"/>
                  <a:pt x="7002667" y="1243203"/>
                </a:cubicBezTo>
                <a:cubicBezTo>
                  <a:pt x="6918911" y="1129074"/>
                  <a:pt x="6943549" y="968640"/>
                  <a:pt x="7057658" y="884859"/>
                </a:cubicBezTo>
                <a:cubicBezTo>
                  <a:pt x="7100449" y="853440"/>
                  <a:pt x="7149759" y="837263"/>
                  <a:pt x="7199098" y="835333"/>
                </a:cubicBezTo>
                <a:close/>
                <a:moveTo>
                  <a:pt x="2156327" y="757658"/>
                </a:moveTo>
                <a:cubicBezTo>
                  <a:pt x="2181437" y="761492"/>
                  <a:pt x="2205081" y="774907"/>
                  <a:pt x="2221312" y="796992"/>
                </a:cubicBezTo>
                <a:cubicBezTo>
                  <a:pt x="2221331" y="797018"/>
                  <a:pt x="2221350" y="797043"/>
                  <a:pt x="2221369" y="797075"/>
                </a:cubicBezTo>
                <a:cubicBezTo>
                  <a:pt x="2253792" y="841271"/>
                  <a:pt x="2244242" y="903387"/>
                  <a:pt x="2200040" y="935802"/>
                </a:cubicBezTo>
                <a:cubicBezTo>
                  <a:pt x="2155870" y="968200"/>
                  <a:pt x="2093811" y="958688"/>
                  <a:pt x="2061368" y="914550"/>
                </a:cubicBezTo>
                <a:cubicBezTo>
                  <a:pt x="2028900" y="870386"/>
                  <a:pt x="2038393" y="808264"/>
                  <a:pt x="2082558" y="775802"/>
                </a:cubicBezTo>
                <a:cubicBezTo>
                  <a:pt x="2104644" y="759568"/>
                  <a:pt x="2131218" y="753823"/>
                  <a:pt x="2156327" y="757658"/>
                </a:cubicBezTo>
                <a:close/>
                <a:moveTo>
                  <a:pt x="530660" y="338360"/>
                </a:moveTo>
                <a:cubicBezTo>
                  <a:pt x="557803" y="342551"/>
                  <a:pt x="583346" y="357097"/>
                  <a:pt x="600857" y="381004"/>
                </a:cubicBezTo>
                <a:cubicBezTo>
                  <a:pt x="635827" y="428750"/>
                  <a:pt x="625546" y="495796"/>
                  <a:pt x="577871" y="530864"/>
                </a:cubicBezTo>
                <a:cubicBezTo>
                  <a:pt x="577812" y="530907"/>
                  <a:pt x="577754" y="530950"/>
                  <a:pt x="577695" y="530993"/>
                </a:cubicBezTo>
                <a:cubicBezTo>
                  <a:pt x="529881" y="566015"/>
                  <a:pt x="462729" y="555645"/>
                  <a:pt x="427707" y="507831"/>
                </a:cubicBezTo>
                <a:cubicBezTo>
                  <a:pt x="392685" y="460017"/>
                  <a:pt x="403055" y="392864"/>
                  <a:pt x="450869" y="357842"/>
                </a:cubicBezTo>
                <a:cubicBezTo>
                  <a:pt x="474776" y="340331"/>
                  <a:pt x="503518" y="334168"/>
                  <a:pt x="530660" y="338360"/>
                </a:cubicBezTo>
                <a:close/>
                <a:moveTo>
                  <a:pt x="2329318" y="300190"/>
                </a:moveTo>
                <a:cubicBezTo>
                  <a:pt x="2397308" y="297539"/>
                  <a:pt x="2465360" y="327610"/>
                  <a:pt x="2508652" y="386594"/>
                </a:cubicBezTo>
                <a:cubicBezTo>
                  <a:pt x="2577879" y="480976"/>
                  <a:pt x="2557527" y="613601"/>
                  <a:pt x="2463185" y="682884"/>
                </a:cubicBezTo>
                <a:cubicBezTo>
                  <a:pt x="2368810" y="752151"/>
                  <a:pt x="2236155" y="731792"/>
                  <a:pt x="2166889" y="637419"/>
                </a:cubicBezTo>
                <a:cubicBezTo>
                  <a:pt x="2097630" y="543044"/>
                  <a:pt x="2117988" y="410389"/>
                  <a:pt x="2212362" y="341126"/>
                </a:cubicBezTo>
                <a:cubicBezTo>
                  <a:pt x="2247752" y="315152"/>
                  <a:pt x="2288524" y="301781"/>
                  <a:pt x="2329318" y="300190"/>
                </a:cubicBezTo>
                <a:close/>
                <a:moveTo>
                  <a:pt x="2734194" y="292106"/>
                </a:moveTo>
                <a:cubicBezTo>
                  <a:pt x="2759301" y="295954"/>
                  <a:pt x="2782940" y="309381"/>
                  <a:pt x="2799161" y="331473"/>
                </a:cubicBezTo>
                <a:cubicBezTo>
                  <a:pt x="2799161" y="331475"/>
                  <a:pt x="2799167" y="331478"/>
                  <a:pt x="2799167" y="331481"/>
                </a:cubicBezTo>
                <a:cubicBezTo>
                  <a:pt x="2831603" y="375669"/>
                  <a:pt x="2822078" y="437784"/>
                  <a:pt x="2777888" y="470220"/>
                </a:cubicBezTo>
                <a:cubicBezTo>
                  <a:pt x="2733705" y="502653"/>
                  <a:pt x="2671596" y="493131"/>
                  <a:pt x="2639153" y="448950"/>
                </a:cubicBezTo>
                <a:cubicBezTo>
                  <a:pt x="2606718" y="404766"/>
                  <a:pt x="2616236" y="342649"/>
                  <a:pt x="2660420" y="310208"/>
                </a:cubicBezTo>
                <a:cubicBezTo>
                  <a:pt x="2682511" y="293988"/>
                  <a:pt x="2709087" y="288258"/>
                  <a:pt x="2734194" y="292106"/>
                </a:cubicBezTo>
                <a:close/>
                <a:moveTo>
                  <a:pt x="3769563" y="264665"/>
                </a:moveTo>
                <a:cubicBezTo>
                  <a:pt x="3816603" y="263418"/>
                  <a:pt x="3863753" y="263727"/>
                  <a:pt x="3910932" y="265610"/>
                </a:cubicBezTo>
                <a:cubicBezTo>
                  <a:pt x="4254055" y="279304"/>
                  <a:pt x="4598760" y="376286"/>
                  <a:pt x="4914533" y="564268"/>
                </a:cubicBezTo>
                <a:cubicBezTo>
                  <a:pt x="5159135" y="710190"/>
                  <a:pt x="5357319" y="908373"/>
                  <a:pt x="5527435" y="1140149"/>
                </a:cubicBezTo>
                <a:lnTo>
                  <a:pt x="5527435" y="1140023"/>
                </a:lnTo>
                <a:cubicBezTo>
                  <a:pt x="5554613" y="1175564"/>
                  <a:pt x="5578743" y="1213334"/>
                  <a:pt x="5599571" y="1252926"/>
                </a:cubicBezTo>
                <a:cubicBezTo>
                  <a:pt x="5605477" y="1264228"/>
                  <a:pt x="5044581" y="1578999"/>
                  <a:pt x="4968381" y="2298707"/>
                </a:cubicBezTo>
                <a:cubicBezTo>
                  <a:pt x="4950411" y="2468760"/>
                  <a:pt x="5015308" y="2859854"/>
                  <a:pt x="5093603" y="3025333"/>
                </a:cubicBezTo>
                <a:cubicBezTo>
                  <a:pt x="5142371" y="3128455"/>
                  <a:pt x="5191203" y="3206560"/>
                  <a:pt x="5187456" y="3207195"/>
                </a:cubicBezTo>
                <a:cubicBezTo>
                  <a:pt x="4990162" y="3238500"/>
                  <a:pt x="4745052" y="3406648"/>
                  <a:pt x="4604082" y="3549650"/>
                </a:cubicBezTo>
                <a:cubicBezTo>
                  <a:pt x="4402279" y="3754438"/>
                  <a:pt x="4295598" y="4033965"/>
                  <a:pt x="4279787" y="4174236"/>
                </a:cubicBezTo>
                <a:cubicBezTo>
                  <a:pt x="4264484" y="4261548"/>
                  <a:pt x="4248037" y="4479036"/>
                  <a:pt x="4248037" y="4479036"/>
                </a:cubicBezTo>
                <a:lnTo>
                  <a:pt x="4237242" y="4481259"/>
                </a:lnTo>
                <a:cubicBezTo>
                  <a:pt x="3988960" y="4533011"/>
                  <a:pt x="3754078" y="4537075"/>
                  <a:pt x="3500650" y="4498277"/>
                </a:cubicBezTo>
                <a:cubicBezTo>
                  <a:pt x="2942167" y="4413447"/>
                  <a:pt x="2440542" y="4109498"/>
                  <a:pt x="2106826" y="3653727"/>
                </a:cubicBezTo>
                <a:cubicBezTo>
                  <a:pt x="2013734" y="3527361"/>
                  <a:pt x="1874035" y="3252216"/>
                  <a:pt x="1874035" y="3252216"/>
                </a:cubicBezTo>
                <a:cubicBezTo>
                  <a:pt x="1874035" y="3252216"/>
                  <a:pt x="2006495" y="3146171"/>
                  <a:pt x="2053800" y="3093469"/>
                </a:cubicBezTo>
                <a:cubicBezTo>
                  <a:pt x="2129686" y="3008887"/>
                  <a:pt x="2257257" y="2824106"/>
                  <a:pt x="2306785" y="2662751"/>
                </a:cubicBezTo>
                <a:cubicBezTo>
                  <a:pt x="2369523" y="2458347"/>
                  <a:pt x="2416703" y="2280101"/>
                  <a:pt x="2339171" y="1948506"/>
                </a:cubicBezTo>
                <a:cubicBezTo>
                  <a:pt x="2244430" y="1542994"/>
                  <a:pt x="1976651" y="1337635"/>
                  <a:pt x="1976651" y="1337635"/>
                </a:cubicBezTo>
                <a:cubicBezTo>
                  <a:pt x="1976651" y="1337635"/>
                  <a:pt x="1986874" y="1314458"/>
                  <a:pt x="1994049" y="1302456"/>
                </a:cubicBezTo>
                <a:cubicBezTo>
                  <a:pt x="2382882" y="651841"/>
                  <a:pt x="3063946" y="283359"/>
                  <a:pt x="3769563" y="264665"/>
                </a:cubicBezTo>
                <a:close/>
                <a:moveTo>
                  <a:pt x="6563726" y="235352"/>
                </a:moveTo>
                <a:cubicBezTo>
                  <a:pt x="6697146" y="230071"/>
                  <a:pt x="6830725" y="288999"/>
                  <a:pt x="6915735" y="404691"/>
                </a:cubicBezTo>
                <a:cubicBezTo>
                  <a:pt x="6915735" y="404732"/>
                  <a:pt x="6915799" y="404774"/>
                  <a:pt x="6915799" y="404815"/>
                </a:cubicBezTo>
                <a:cubicBezTo>
                  <a:pt x="7051816" y="589924"/>
                  <a:pt x="7011938" y="850201"/>
                  <a:pt x="6826835" y="986160"/>
                </a:cubicBezTo>
                <a:cubicBezTo>
                  <a:pt x="6641733" y="1122166"/>
                  <a:pt x="6381446" y="1082364"/>
                  <a:pt x="6245404" y="897267"/>
                </a:cubicBezTo>
                <a:cubicBezTo>
                  <a:pt x="6109380" y="712158"/>
                  <a:pt x="6149176" y="451834"/>
                  <a:pt x="6334266" y="315813"/>
                </a:cubicBezTo>
                <a:cubicBezTo>
                  <a:pt x="6403679" y="264805"/>
                  <a:pt x="6483674" y="238521"/>
                  <a:pt x="6563726" y="235352"/>
                </a:cubicBezTo>
                <a:close/>
                <a:moveTo>
                  <a:pt x="2131432" y="144526"/>
                </a:moveTo>
                <a:cubicBezTo>
                  <a:pt x="2150048" y="147388"/>
                  <a:pt x="2167573" y="157352"/>
                  <a:pt x="2179593" y="173740"/>
                </a:cubicBezTo>
                <a:cubicBezTo>
                  <a:pt x="2203634" y="206513"/>
                  <a:pt x="2196554" y="252568"/>
                  <a:pt x="2163781" y="276610"/>
                </a:cubicBezTo>
                <a:cubicBezTo>
                  <a:pt x="2163781" y="276610"/>
                  <a:pt x="2163781" y="276611"/>
                  <a:pt x="2163775" y="276611"/>
                </a:cubicBezTo>
                <a:cubicBezTo>
                  <a:pt x="2131003" y="300653"/>
                  <a:pt x="2084946" y="293571"/>
                  <a:pt x="2060904" y="260797"/>
                </a:cubicBezTo>
                <a:cubicBezTo>
                  <a:pt x="2036863" y="228023"/>
                  <a:pt x="2043943" y="181965"/>
                  <a:pt x="2076722" y="157924"/>
                </a:cubicBezTo>
                <a:cubicBezTo>
                  <a:pt x="2093108" y="145904"/>
                  <a:pt x="2112815" y="141664"/>
                  <a:pt x="2131432" y="144526"/>
                </a:cubicBezTo>
                <a:close/>
                <a:moveTo>
                  <a:pt x="774328" y="94328"/>
                </a:moveTo>
                <a:cubicBezTo>
                  <a:pt x="792943" y="97203"/>
                  <a:pt x="810461" y="107179"/>
                  <a:pt x="822469" y="123574"/>
                </a:cubicBezTo>
                <a:cubicBezTo>
                  <a:pt x="846427" y="156345"/>
                  <a:pt x="839360" y="202323"/>
                  <a:pt x="806657" y="226380"/>
                </a:cubicBezTo>
                <a:cubicBezTo>
                  <a:pt x="806632" y="226399"/>
                  <a:pt x="806606" y="226417"/>
                  <a:pt x="806581" y="226436"/>
                </a:cubicBezTo>
                <a:cubicBezTo>
                  <a:pt x="773790" y="250453"/>
                  <a:pt x="727739" y="243340"/>
                  <a:pt x="703717" y="210549"/>
                </a:cubicBezTo>
                <a:cubicBezTo>
                  <a:pt x="679702" y="177757"/>
                  <a:pt x="686814" y="131705"/>
                  <a:pt x="719605" y="107688"/>
                </a:cubicBezTo>
                <a:cubicBezTo>
                  <a:pt x="736001" y="95679"/>
                  <a:pt x="755713" y="91453"/>
                  <a:pt x="774328" y="94328"/>
                </a:cubicBezTo>
                <a:close/>
                <a:moveTo>
                  <a:pt x="4360475" y="16862"/>
                </a:moveTo>
                <a:cubicBezTo>
                  <a:pt x="4390999" y="21513"/>
                  <a:pt x="4419748" y="37809"/>
                  <a:pt x="4439490" y="64647"/>
                </a:cubicBezTo>
                <a:cubicBezTo>
                  <a:pt x="4439528" y="64694"/>
                  <a:pt x="4439560" y="64742"/>
                  <a:pt x="4439598" y="64790"/>
                </a:cubicBezTo>
                <a:cubicBezTo>
                  <a:pt x="4479000" y="118524"/>
                  <a:pt x="4467379" y="194027"/>
                  <a:pt x="4413645" y="233430"/>
                </a:cubicBezTo>
                <a:cubicBezTo>
                  <a:pt x="4359969" y="272791"/>
                  <a:pt x="4284550" y="261244"/>
                  <a:pt x="4245110" y="207623"/>
                </a:cubicBezTo>
                <a:cubicBezTo>
                  <a:pt x="4205626" y="153947"/>
                  <a:pt x="4217138" y="78427"/>
                  <a:pt x="4270815" y="38945"/>
                </a:cubicBezTo>
                <a:cubicBezTo>
                  <a:pt x="4297654" y="19204"/>
                  <a:pt x="4329952" y="12211"/>
                  <a:pt x="4360475" y="16862"/>
                </a:cubicBezTo>
                <a:close/>
                <a:moveTo>
                  <a:pt x="1406407" y="3808"/>
                </a:moveTo>
                <a:cubicBezTo>
                  <a:pt x="1604616" y="-3935"/>
                  <a:pt x="1803005" y="83715"/>
                  <a:pt x="1929216" y="255657"/>
                </a:cubicBezTo>
                <a:cubicBezTo>
                  <a:pt x="1929273" y="255739"/>
                  <a:pt x="1929335" y="255822"/>
                  <a:pt x="1929399" y="255904"/>
                </a:cubicBezTo>
                <a:cubicBezTo>
                  <a:pt x="2131267" y="531063"/>
                  <a:pt x="2071848" y="917771"/>
                  <a:pt x="1796691" y="1119639"/>
                </a:cubicBezTo>
                <a:cubicBezTo>
                  <a:pt x="1776206" y="1133723"/>
                  <a:pt x="1754826" y="1146449"/>
                  <a:pt x="1732683" y="1157739"/>
                </a:cubicBezTo>
                <a:cubicBezTo>
                  <a:pt x="1732683" y="1157739"/>
                  <a:pt x="1602064" y="1078745"/>
                  <a:pt x="1358922" y="1026229"/>
                </a:cubicBezTo>
                <a:cubicBezTo>
                  <a:pt x="1152738" y="981716"/>
                  <a:pt x="954680" y="1019435"/>
                  <a:pt x="954680" y="1019435"/>
                </a:cubicBezTo>
                <a:cubicBezTo>
                  <a:pt x="954680" y="1019435"/>
                  <a:pt x="944584" y="1002798"/>
                  <a:pt x="932963" y="986923"/>
                </a:cubicBezTo>
                <a:cubicBezTo>
                  <a:pt x="731027" y="711815"/>
                  <a:pt x="790348" y="325098"/>
                  <a:pt x="1065457" y="123164"/>
                </a:cubicBezTo>
                <a:cubicBezTo>
                  <a:pt x="1168622" y="47439"/>
                  <a:pt x="1287482" y="8453"/>
                  <a:pt x="1406407" y="3808"/>
                </a:cubicBezTo>
                <a:close/>
                <a:moveTo>
                  <a:pt x="4571280" y="0"/>
                </a:moveTo>
                <a:lnTo>
                  <a:pt x="6065523" y="0"/>
                </a:lnTo>
                <a:lnTo>
                  <a:pt x="6084569" y="53216"/>
                </a:lnTo>
                <a:cubicBezTo>
                  <a:pt x="6202021" y="442641"/>
                  <a:pt x="6007737" y="865456"/>
                  <a:pt x="5624082" y="1025023"/>
                </a:cubicBezTo>
                <a:cubicBezTo>
                  <a:pt x="5615191" y="1028706"/>
                  <a:pt x="5597348" y="1035564"/>
                  <a:pt x="5597348" y="1035564"/>
                </a:cubicBezTo>
                <a:cubicBezTo>
                  <a:pt x="5597348" y="1035564"/>
                  <a:pt x="5485207" y="841635"/>
                  <a:pt x="5064329" y="535121"/>
                </a:cubicBezTo>
                <a:cubicBezTo>
                  <a:pt x="4800931" y="343160"/>
                  <a:pt x="4515181" y="264231"/>
                  <a:pt x="4515181" y="264231"/>
                </a:cubicBezTo>
                <a:cubicBezTo>
                  <a:pt x="4515181" y="264231"/>
                  <a:pt x="4515689" y="249180"/>
                  <a:pt x="4516070" y="241688"/>
                </a:cubicBezTo>
                <a:cubicBezTo>
                  <a:pt x="4518969" y="187002"/>
                  <a:pt x="4527429" y="133208"/>
                  <a:pt x="4541086" y="810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ÄFFIEN VALMIIT KUVAT LÖYTYVÄT KUVAPANKISTA </a:t>
            </a:r>
          </a:p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</a:t>
            </a:r>
            <a:endParaRPr lang="en-FI" dirty="0"/>
          </a:p>
          <a:p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C8019E-2250-45F4-A4A9-B82DAAE5A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07100" y="1232367"/>
            <a:ext cx="5387975" cy="486952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None/>
              <a:defRPr sz="2000" b="0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ETU- JA SUKUNIMI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C922DDB-BF46-4A5C-98C6-3351E80891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100" y="1754080"/>
            <a:ext cx="5387975" cy="368300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 dirty="0"/>
              <a:t>Titteli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500529A7-28F0-4B7D-BCCF-79AE74DD3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406" y="2303553"/>
            <a:ext cx="5387975" cy="4060265"/>
          </a:xfrm>
          <a:solidFill>
            <a:schemeClr val="bg1">
              <a:alpha val="51762"/>
            </a:schemeClr>
          </a:solidFill>
        </p:spPr>
        <p:txBody>
          <a:bodyPr>
            <a:noAutofit/>
          </a:bodyPr>
          <a:lstStyle>
            <a:lvl1pPr marL="226800" indent="-230400">
              <a:lnSpc>
                <a:spcPts val="196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b="0" i="0" baseline="0"/>
            </a:lvl1pPr>
          </a:lstStyle>
          <a:p>
            <a:pPr lvl="0"/>
            <a:r>
              <a:rPr lang="fi-FI" dirty="0"/>
              <a:t>Kerro tässä itsestäsi, esim. vastuualueesi, koulutuksesi, harrastuksesi ja mottosi</a:t>
            </a:r>
          </a:p>
          <a:p>
            <a:pPr lvl="0"/>
            <a:endParaRPr lang="fi-FI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0F750E-CCBA-EB29-5D98-0065ADD0C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7100" y="2154436"/>
            <a:ext cx="5387975" cy="119062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spcBef>
                <a:spcPts val="0"/>
              </a:spcBef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9673991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95F8FC3-82E2-86A8-32C2-84FC3AE3B75C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25182-BC16-85A6-4F9E-4AE5C68DB4BB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104339-AC17-4286-BE9C-34FF0E332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723" y="2486025"/>
            <a:ext cx="10287352" cy="3952875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1727871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DA64F-E9C7-024E-A681-064AAE77154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1764" y="2396744"/>
            <a:ext cx="0" cy="404197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5B5AF1-2F3F-AA3D-C157-05ACDAD2D8AE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3D54B-291F-C626-6673-E982BD40CC8E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 dirty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E2C4BB-DCDC-44B7-8946-77E0D5754D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12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3DBEAA5-5FD4-4014-9F20-CA909BC3ED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554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 dirty="0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3612343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ASIANTUNTIJUUS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DE6FB1-1D9D-1145-8391-834B52717219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C1070E9-817F-404B-9F0E-9D1F27DB0249}"/>
              </a:ext>
            </a:extLst>
          </p:cNvPr>
          <p:cNvSpPr/>
          <p:nvPr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8E0FAE2-3FF3-D142-93DB-422F1ACEBC01}"/>
              </a:ext>
            </a:extLst>
          </p:cNvPr>
          <p:cNvSpPr/>
          <p:nvPr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B27CD69E-661B-3045-A934-E810CAEDE9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507523F-224C-594E-B9ED-613988F64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ETU– 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959198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äli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48992" y="2459865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Väliotsikko tähän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2954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FD7CA3-6C2C-B64B-9061-DB719D2B1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9EBF1DE-29B5-7E48-BF0B-B34CDC6E619E}"/>
              </a:ext>
            </a:extLst>
          </p:cNvPr>
          <p:cNvSpPr/>
          <p:nvPr userDrawn="1"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F2B13B-503D-534F-933C-77F84956FF65}"/>
              </a:ext>
            </a:extLst>
          </p:cNvPr>
          <p:cNvSpPr/>
          <p:nvPr userDrawn="1"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LISÄÄ </a:t>
            </a:r>
            <a:br>
              <a:rPr lang="en-GB" dirty="0"/>
            </a:br>
            <a:r>
              <a:rPr lang="en-GB" dirty="0"/>
              <a:t>VÄLIOTSIKKO </a:t>
            </a:r>
            <a:br>
              <a:rPr lang="en-GB" dirty="0"/>
            </a:br>
            <a:r>
              <a:rPr lang="en-GB" dirty="0"/>
              <a:t>TÄHÄN</a:t>
            </a:r>
            <a:endParaRPr lang="en-FI" dirty="0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F21528-0B46-544E-87CB-B716401E60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 dirty="0">
                <a:latin typeface="Merriweather Sans" pitchFamily="2" charset="77"/>
              </a:rPr>
              <a:t>ETU– ja SUKUNIMI TARVITTAESSA</a:t>
            </a:r>
            <a:endParaRPr lang="en-FI" dirty="0"/>
          </a:p>
          <a:p>
            <a:pPr lvl="0"/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247520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 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61B219-BEAF-4B66-99DA-1FAE143A8B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625" y="224948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 indent="-230400">
              <a:spcAft>
                <a:spcPts val="500"/>
              </a:spcAft>
              <a:defRPr/>
            </a:lvl2pPr>
            <a:lvl3pPr indent="-230400">
              <a:spcAft>
                <a:spcPts val="5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 – </a:t>
            </a:r>
            <a:br>
              <a:rPr lang="fi-FI" dirty="0"/>
            </a:br>
            <a:r>
              <a:rPr lang="fi-FI" dirty="0"/>
              <a:t> Finanssiala Ry\Tietopankki – Esityskuvat</a:t>
            </a:r>
            <a:endParaRPr lang="en-FI" dirty="0"/>
          </a:p>
          <a:p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tsikko 15">
            <a:extLst>
              <a:ext uri="{FF2B5EF4-FFF2-40B4-BE49-F238E27FC236}">
                <a16:creationId xmlns:a16="http://schemas.microsoft.com/office/drawing/2014/main" id="{445C7775-8216-4503-945C-42CBEEE43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250" y="490665"/>
            <a:ext cx="5422065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NOSTON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37956414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9C6D3DC-922F-4DCB-965E-A7687B7A4429}"/>
              </a:ext>
            </a:extLst>
          </p:cNvPr>
          <p:cNvSpPr/>
          <p:nvPr userDrawn="1"/>
        </p:nvSpPr>
        <p:spPr>
          <a:xfrm>
            <a:off x="0" y="-11803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-  Tämä laite – </a:t>
            </a:r>
            <a:br>
              <a:rPr lang="fi-FI" dirty="0"/>
            </a:br>
            <a:r>
              <a:rPr lang="fi-FI" dirty="0"/>
              <a:t>Finanssiala Ry\Tietopankki – Esityskuvat</a:t>
            </a:r>
            <a:endParaRPr lang="en-FI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1F94E45-D77D-407C-BF4A-0677E8960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753" y="225063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2pPr>
            <a:lvl3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pääkohdat, kiteytykset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D1D9B86-2CB7-4AF0-9D4A-836CC39B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3" y="505021"/>
            <a:ext cx="5405437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NOSTON OTSIKKO </a:t>
            </a:r>
            <a:r>
              <a:rPr lang="fi-FI" dirty="0" err="1"/>
              <a:t>TÄHÄn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547794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–Tämä laite </a:t>
            </a:r>
            <a:br>
              <a:rPr lang="fi-FI" dirty="0"/>
            </a:br>
            <a:r>
              <a:rPr lang="fi-FI" dirty="0"/>
              <a:t>- Finanssiala Ry\Tietopankki – Esityskuvat</a:t>
            </a:r>
            <a:endParaRPr lang="en-FI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EC66EFA-380F-4F13-89D1-C8DD1ABA0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38296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877660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6708F-B381-6C46-8129-FDB6662D06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55E59-59DD-6F41-BE6D-452B3DE172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</a:t>
            </a:r>
            <a:br>
              <a:rPr lang="fi-FI" dirty="0"/>
            </a:br>
            <a:r>
              <a:rPr lang="fi-FI" dirty="0"/>
              <a:t> - Finanssiala Ry\Tietopankki – Esityskuvat</a:t>
            </a:r>
            <a:endParaRPr lang="en-FI" dirty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AA327-9E18-9149-9487-B96DE12E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6DCCD-CEE1-2045-8FDE-F9A8FB4645DD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33658EB8-2AC3-4E50-A90D-67432004D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49488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teksti: pääkohdat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6B392888-1657-4CFB-9E8A-10FD84FB71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835865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BB27E-BBE0-0FE6-6D75-C6052492139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</a:t>
            </a:r>
            <a:br>
              <a:rPr lang="fi-FI" dirty="0"/>
            </a:br>
            <a:r>
              <a:rPr lang="fi-FI" dirty="0"/>
              <a:t> - Finanssiala Ry\Tietopankki – Esityskuvat</a:t>
            </a:r>
            <a:endParaRPr lang="en-FI" dirty="0"/>
          </a:p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 dirty="0"/>
              <a:t>Lisää teksti tähän: pääkohdat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FC585CA5-3654-4B17-B0D5-81CD996839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7747480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lang="fi-FI" dirty="0"/>
              <a:t>Lisää valokuva taustalle: 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– Tämä laite</a:t>
            </a:r>
            <a:br>
              <a:rPr lang="fi-FI" dirty="0"/>
            </a:br>
            <a:r>
              <a:rPr lang="fi-FI" dirty="0"/>
              <a:t> - Finanssiala Ry\Tietopankki – Esityskuvat</a:t>
            </a:r>
            <a:endParaRPr lang="en-FI" dirty="0"/>
          </a:p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 dirty="0"/>
              <a:t>NOSTON </a:t>
            </a:r>
            <a:r>
              <a:rPr lang="en-GB" dirty="0" err="1"/>
              <a:t>otsikko</a:t>
            </a:r>
            <a:r>
              <a:rPr lang="en-GB" dirty="0"/>
              <a:t> </a:t>
            </a:r>
            <a:r>
              <a:rPr lang="en-GB" dirty="0" err="1"/>
              <a:t>tähän</a:t>
            </a:r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 dirty="0"/>
              <a:t>Lisää teksti tähän: pääkohdat</a:t>
            </a:r>
          </a:p>
        </p:txBody>
      </p:sp>
    </p:spTree>
    <p:extLst>
      <p:ext uri="{BB962C8B-B14F-4D97-AF65-F5344CB8AC3E}">
        <p14:creationId xmlns:p14="http://schemas.microsoft.com/office/powerpoint/2010/main" val="2383242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EF348-8186-9543-8303-F32B52A9280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0EDE13-AE46-FF4E-BC21-B1CA154845A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5763585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02532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2042934 w 10716768"/>
              <a:gd name="connsiteY0" fmla="*/ 2855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2042934" y="28559"/>
                </a:moveTo>
                <a:cubicBezTo>
                  <a:pt x="2024796" y="30442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F3F3E3DF-A90F-2045-B6FB-6291B1750B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8257DC-B028-CE48-B76B-1878844C7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803D25-D660-4F41-AA40-3AFAA65D5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9717" y="1019866"/>
            <a:ext cx="7589236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b="1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/>
              <a:t>FA:N </a:t>
            </a:r>
            <a:r>
              <a:rPr lang="fi-FI" dirty="0" err="1"/>
              <a:t>KANTALAATiKKO</a:t>
            </a:r>
            <a:r>
              <a:rPr lang="fi-FI" dirty="0"/>
              <a:t> – LISÄÄ OTSIKKO, säädä tekstilaatikon leveys otsikon mukaan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E97773-DE29-494A-8D00-B6044CAD89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083" y="2415304"/>
            <a:ext cx="8738870" cy="332105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1" i="0" baseline="0"/>
            </a:lvl1pPr>
          </a:lstStyle>
          <a:p>
            <a:pPr lvl="0"/>
            <a:r>
              <a:rPr lang="fi-FI" dirty="0"/>
              <a:t>Lisää </a:t>
            </a:r>
            <a:r>
              <a:rPr lang="fi-FI" dirty="0" err="1"/>
              <a:t>FA:n</a:t>
            </a:r>
            <a:r>
              <a:rPr lang="fi-FI" dirty="0"/>
              <a:t> kanta tähän</a:t>
            </a:r>
          </a:p>
        </p:txBody>
      </p:sp>
    </p:spTree>
    <p:extLst>
      <p:ext uri="{BB962C8B-B14F-4D97-AF65-F5344CB8AC3E}">
        <p14:creationId xmlns:p14="http://schemas.microsoft.com/office/powerpoint/2010/main" val="39186236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F4A15-2CEC-CC44-9E2E-52D43102FDA8}"/>
              </a:ext>
            </a:extLst>
          </p:cNvPr>
          <p:cNvSpPr/>
          <p:nvPr userDrawn="1"/>
        </p:nvSpPr>
        <p:spPr>
          <a:xfrm>
            <a:off x="0" y="0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7C414B-D539-1542-9994-5F3897C1914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321AC7-24DD-5842-8A72-AD151110C271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A974FB4A-8709-D44B-A574-A02F28617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2C9D1C-81C7-EE4B-8884-E095ED363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F20185B-2EB4-482F-9541-07854EB81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7" y="1019866"/>
            <a:ext cx="7213679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cap="all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 – Lisää otsikko tähän, säädä tekstilaatikon leveys otsikon mukaan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1CB1CF5-974A-417A-8B5C-0C35B3694E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9451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C4FD1648-BE7C-404A-A634-9375B90E5C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3273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dirty="0" err="1"/>
              <a:t>FA:n</a:t>
            </a:r>
            <a:r>
              <a:rPr lang="fi-FI" dirty="0"/>
              <a:t> kanta</a:t>
            </a:r>
          </a:p>
        </p:txBody>
      </p:sp>
    </p:spTree>
    <p:extLst>
      <p:ext uri="{BB962C8B-B14F-4D97-AF65-F5344CB8AC3E}">
        <p14:creationId xmlns:p14="http://schemas.microsoft.com/office/powerpoint/2010/main" val="33657460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FEB24105-F0CC-4CCD-BCCA-E1A7FD62BA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8740490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Lisää huomiokohdat.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</p:spTree>
    <p:extLst>
      <p:ext uri="{BB962C8B-B14F-4D97-AF65-F5344CB8AC3E}">
        <p14:creationId xmlns:p14="http://schemas.microsoft.com/office/powerpoint/2010/main" val="2006819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85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B9EF3-01F5-264E-908D-9D971A6597F0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dirty="0"/>
              <a:t>HUOMIO/KOONTILAATIKKO. </a:t>
            </a:r>
            <a:r>
              <a:rPr lang="fi-FI" dirty="0"/>
              <a:t>säädä tekstilaatikon leveys otsikon mukaan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E7F4FF-8423-442B-A8F4-E21A55673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971E3DBD-33EC-4B9B-BD0B-7A34F6DA4C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9897" y="2406569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 dirty="0"/>
              <a:t>Huomiokohdat</a:t>
            </a:r>
          </a:p>
        </p:txBody>
      </p:sp>
    </p:spTree>
    <p:extLst>
      <p:ext uri="{BB962C8B-B14F-4D97-AF65-F5344CB8AC3E}">
        <p14:creationId xmlns:p14="http://schemas.microsoft.com/office/powerpoint/2010/main" val="12099991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AD46B9-CAD2-4D47-9D6B-6F86545C03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TAUSTATAPETTIKUVA: Aktivoi kuva-alue (klikkaa  tästä) ja 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  <a:p>
            <a:endParaRPr lang="en-FI" dirty="0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4AD7A1-A7BD-4AE2-A649-75EDB96225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5" y="1714500"/>
            <a:ext cx="10298113" cy="4752975"/>
          </a:xfrm>
        </p:spPr>
        <p:txBody>
          <a:bodyPr/>
          <a:lstStyle>
            <a:lvl1pPr>
              <a:spcAft>
                <a:spcPts val="5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6206815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DDEBB-383B-1648-BA93-44EE4DB7A3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TAUSTATAPETTIKUVA: Aktivoi kuva-alue (klikkaa  tästä) ja  valitse valikosta Lisää – Kuvat – Tämä laite - Finanssiala Ry\Tietopankki - Esityskuvat\</a:t>
            </a:r>
            <a:r>
              <a:rPr lang="fi-FI" dirty="0" err="1"/>
              <a:t>FAn_taustatapettikuvat_ppt</a:t>
            </a:r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1B7FB4-7F39-4794-B783-BE5C28425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4991100" cy="4740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/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87B459-6A91-4ABC-8102-6614EEE70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9"/>
            <a:ext cx="4930775" cy="47402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5640614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BFF7C-75E3-62D7-7667-2921EF3A6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</a:t>
            </a:r>
            <a:r>
              <a:rPr lang="fi-FI" dirty="0" err="1"/>
              <a:t>mYÖS</a:t>
            </a:r>
            <a:r>
              <a:rPr lang="fi-FI" dirty="0"/>
              <a:t> graafisen taustan</a:t>
            </a:r>
            <a:endParaRPr lang="en-FI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2ED157-057B-407B-A3B4-AA0BC521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22438"/>
            <a:ext cx="10297757" cy="47466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3067925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DDA276-8676-F8A1-88FA-BA4F82F0C4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 dirty="0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TEKSTIPOHJA. Lisää otsikko tähän, pohjaan voi tuoda MYÖS graafisen taustan</a:t>
            </a:r>
            <a:endParaRPr lang="en-FI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D0E9E2-39E7-4A5C-986B-4F9A36C6AE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5002212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AC6B7C-E6A7-414D-BE16-D7EBF73EFD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8"/>
            <a:ext cx="4930775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018978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ympyr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7D16C0-8E1A-4F23-A171-E70F41E6E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16088"/>
            <a:ext cx="5846763" cy="4719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tähän,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0733B6-9BDC-1143-82A8-9ECEAFFA9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73649" y="1716281"/>
            <a:ext cx="4620127" cy="4620127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käytetään tätä ympyrämuotoa pääsääntöisesti</a:t>
            </a:r>
          </a:p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 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  <a:p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796813DD-A1ED-4630-9073-3BFDA2DFD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174933"/>
            <a:ext cx="10223614" cy="1144634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</p:spTree>
    <p:extLst>
      <p:ext uri="{BB962C8B-B14F-4D97-AF65-F5344CB8AC3E}">
        <p14:creationId xmlns:p14="http://schemas.microsoft.com/office/powerpoint/2010/main" val="2337640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30B109-4094-A740-B209-20625D6CB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2613" y="1716281"/>
            <a:ext cx="4902200" cy="47194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Lisää valokuva taustalle:</a:t>
            </a:r>
          </a:p>
          <a:p>
            <a:r>
              <a:rPr lang="fi-FI" dirty="0"/>
              <a:t>Aktivoi tämä kuva-alue (klikkaa tästä) </a:t>
            </a:r>
          </a:p>
          <a:p>
            <a:r>
              <a:rPr lang="fi-FI" dirty="0"/>
              <a:t>lisää valokuva taustalle valitsemalla Lisää – Kuvat</a:t>
            </a:r>
          </a:p>
          <a:p>
            <a:r>
              <a:rPr lang="fi-FI" dirty="0"/>
              <a:t>TAI </a:t>
            </a:r>
          </a:p>
          <a:p>
            <a:r>
              <a:rPr lang="fi-FI" dirty="0" err="1"/>
              <a:t>Copypaste</a:t>
            </a:r>
            <a:r>
              <a:rPr lang="fi-FI" dirty="0"/>
              <a:t> ppt. pohjasta kopioi-sijoita graafinen elementti tähän- grafiikkaa asemoituu oikealle paikalla </a:t>
            </a:r>
          </a:p>
          <a:p>
            <a:r>
              <a:rPr lang="fi-FI" dirty="0"/>
              <a:t>Fanista löydät copy-</a:t>
            </a:r>
            <a:r>
              <a:rPr lang="fi-FI" dirty="0" err="1"/>
              <a:t>paste</a:t>
            </a:r>
            <a:r>
              <a:rPr lang="fi-FI" dirty="0"/>
              <a:t> elementtien </a:t>
            </a:r>
            <a:r>
              <a:rPr lang="fi-FI" dirty="0" err="1"/>
              <a:t>powerpoint</a:t>
            </a:r>
            <a:r>
              <a:rPr lang="fi-FI" dirty="0"/>
              <a:t>-paketin (FA_copypaste_graafisetelementit.ppt)</a:t>
            </a:r>
          </a:p>
          <a:p>
            <a:endParaRPr lang="en-FI" dirty="0"/>
          </a:p>
          <a:p>
            <a:endParaRPr lang="en-FI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tsikko 6">
            <a:extLst>
              <a:ext uri="{FF2B5EF4-FFF2-40B4-BE49-F238E27FC236}">
                <a16:creationId xmlns:a16="http://schemas.microsoft.com/office/drawing/2014/main" id="{BDB69758-7A83-40D5-8638-4C61216AD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422275"/>
            <a:ext cx="10239656" cy="903288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 dirty="0"/>
              <a:t>TEKSTIPOHJA kuvalla. Lisää otsikko tähän.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0997BDD-2E23-4726-B03E-9BB1DFD8FB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716088"/>
            <a:ext cx="5846763" cy="4719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633402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POHJA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B8C188-1734-C14F-88CB-E565143D6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cap="all" spc="50" baseline="0"/>
            </a:lvl1pPr>
          </a:lstStyle>
          <a:p>
            <a:r>
              <a:rPr lang="fi-FI" dirty="0"/>
              <a:t>AHTAUSPOHJA. Lisää otsikko tähän. </a:t>
            </a:r>
            <a:endParaRPr lang="en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718EDC-758C-864C-B8C9-DC5884CE3B0B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ADC2A3-84CE-4A17-B48D-49B7ECD2DF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733935"/>
            <a:ext cx="10996614" cy="4762500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/>
            </a:lvl1pPr>
            <a:lvl2pPr>
              <a:lnSpc>
                <a:spcPts val="1680"/>
              </a:lnSpc>
              <a:spcBef>
                <a:spcPts val="500"/>
              </a:spcBef>
              <a:defRPr sz="1400"/>
            </a:lvl2pPr>
            <a:lvl3pPr>
              <a:lnSpc>
                <a:spcPts val="1680"/>
              </a:lnSpc>
              <a:spcBef>
                <a:spcPts val="500"/>
              </a:spcBef>
              <a:defRPr sz="1400"/>
            </a:lvl3pPr>
            <a:lvl4pPr>
              <a:lnSpc>
                <a:spcPts val="1680"/>
              </a:lnSpc>
              <a:spcBef>
                <a:spcPts val="500"/>
              </a:spcBef>
              <a:defRPr sz="1400"/>
            </a:lvl4pPr>
            <a:lvl5pPr>
              <a:lnSpc>
                <a:spcPts val="1680"/>
              </a:lnSpc>
              <a:spcBef>
                <a:spcPts val="500"/>
              </a:spcBef>
              <a:defRPr sz="140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 -- AHTAUSPOHJA – leipätekstin pistekoko 14. 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5784645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POHJA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FBA8FB-72AE-4041-8E6C-7A3637217B8A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F002E7A9-59EA-AF4E-A928-EC6FFCF20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cap="all" spc="50" baseline="0"/>
            </a:lvl1pPr>
          </a:lstStyle>
          <a:p>
            <a:r>
              <a:rPr lang="fi-FI" dirty="0"/>
              <a:t>AHTAUSPOHJA. Lisää otsikko tähän. </a:t>
            </a:r>
            <a:endParaRPr lang="en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3D254-CF29-9B41-A197-1A2E5680CB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6506" y="1751013"/>
            <a:ext cx="1256" cy="471155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528E74-26AA-4E67-BADE-DB53D2BEDD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36725"/>
            <a:ext cx="5384800" cy="4740416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 baseline="0"/>
            </a:lvl1pPr>
            <a:lvl2pPr>
              <a:lnSpc>
                <a:spcPts val="1680"/>
              </a:lnSpc>
              <a:spcBef>
                <a:spcPts val="500"/>
              </a:spcBef>
              <a:defRPr sz="1400" baseline="0"/>
            </a:lvl2pPr>
            <a:lvl3pPr>
              <a:lnSpc>
                <a:spcPts val="1680"/>
              </a:lnSpc>
              <a:spcBef>
                <a:spcPts val="500"/>
              </a:spcBef>
              <a:defRPr sz="1400" baseline="0"/>
            </a:lvl3pPr>
            <a:lvl4pPr>
              <a:lnSpc>
                <a:spcPts val="1680"/>
              </a:lnSpc>
              <a:spcBef>
                <a:spcPts val="500"/>
              </a:spcBef>
              <a:defRPr sz="1400" baseline="0"/>
            </a:lvl4pPr>
            <a:lvl5pPr>
              <a:lnSpc>
                <a:spcPts val="1680"/>
              </a:lnSpc>
              <a:spcBef>
                <a:spcPts val="500"/>
              </a:spcBef>
              <a:defRPr sz="1400" baseline="0"/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 --- AHTAUSPOHJA, tekstin koko 14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BA1DB8E-08FB-446A-803D-1C2461321A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4938" y="1736725"/>
            <a:ext cx="5384800" cy="4740415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1pPr>
            <a:lvl2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2pPr>
            <a:lvl3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3pPr>
            <a:lvl4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4pPr>
            <a:lvl5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 dirty="0"/>
              <a:t>Lisää teksti tähän. Poista </a:t>
            </a:r>
            <a:r>
              <a:rPr lang="fi-FI" dirty="0" err="1"/>
              <a:t>bulletit</a:t>
            </a:r>
            <a:r>
              <a:rPr lang="fi-FI" dirty="0"/>
              <a:t> tarvittaessa. --- AHTAUSPOHJA, tekstin koko 14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42606105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TAULUKKO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7923AC-1E1C-A5EC-2F28-5E2732FF0FDD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KAAVIOPOHJA LISÄÄ OTSIKKO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755BA857-535B-4946-9EDF-BC2A8BA6150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0575" y="1344612"/>
            <a:ext cx="11044238" cy="5130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30400" marR="0" lvl="0" indent="-23040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kaavio tähän.  Linjadiagrammit erimuotoisilla viivoilla mustalla ja palkkidiagrammit valkoisella, harmaansävyillä ja mustalla + korostusväri </a:t>
            </a:r>
            <a:r>
              <a:rPr lang="fi-FI" dirty="0" err="1"/>
              <a:t>magentalla</a:t>
            </a:r>
            <a:r>
              <a:rPr lang="fi-FI" dirty="0"/>
              <a:t>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9195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580" y="412596"/>
            <a:ext cx="10514012" cy="903249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25257" y="1709271"/>
            <a:ext cx="7030131" cy="397407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1732" y="1709271"/>
            <a:ext cx="2924898" cy="397407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345334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5A622BF5-0A15-997B-0E7F-A8554A997B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344612"/>
            <a:ext cx="11037888" cy="513062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Luo oma taulukko tähän. Valitse vaaleanpunainen tai harmaa teema. </a:t>
            </a:r>
          </a:p>
          <a:p>
            <a:pPr lvl="0"/>
            <a:endParaRPr lang="fi-FI" dirty="0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FA:N OMA TAULUKKOPOHJA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16792487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D56BB566-2D2B-344F-D460-A2500D0C72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612899"/>
            <a:ext cx="11037888" cy="4921251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/>
            </a:lvl1pPr>
          </a:lstStyle>
          <a:p>
            <a:pPr lvl="0"/>
            <a:r>
              <a:rPr lang="fi-FI" dirty="0"/>
              <a:t>Lisää valmis, ulkopuolinen kaavio / taulukko alkuperäisessä muodossa.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4C57A8-E668-6898-0705-B535A4320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 dirty="0"/>
              <a:t>ULKOPUOLISTEN TUOTTAMAT KAAVIot JA TAULUKOT.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5590721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_FA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B10B72-A056-B441-8B20-4A8F034C82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 dirty="0"/>
              <a:t>INFOGRAFIIKKA TAI HAVAINTOKUVA</a:t>
            </a:r>
          </a:p>
          <a:p>
            <a:r>
              <a:rPr lang="fi-FI" dirty="0"/>
              <a:t>LISÄÄ KUVA: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Aktivoi kuva-alue (klikkaa  tästä)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 dirty="0"/>
              <a:t>Lisää valmis  </a:t>
            </a:r>
            <a:r>
              <a:rPr lang="fi-FI" dirty="0" err="1"/>
              <a:t>infofgrafiikka</a:t>
            </a:r>
            <a:r>
              <a:rPr lang="fi-FI" dirty="0"/>
              <a:t> Lisää – Kuvat – Tämä laite - Finanssiala Ry\Tietopankki – Esityskuvat – </a:t>
            </a:r>
            <a:r>
              <a:rPr lang="fi-FI" dirty="0" err="1"/>
              <a:t>FAn</a:t>
            </a:r>
            <a:r>
              <a:rPr lang="fi-FI" dirty="0"/>
              <a:t> _infografiikat</a:t>
            </a:r>
            <a:endParaRPr lang="en-FI" dirty="0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19A0D846-955C-6447-B6FC-B4F573804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1764724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334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7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ommentti_tai_laina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9444"/>
            <a:ext cx="12192000" cy="71074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30400" y="2827339"/>
            <a:ext cx="8297333" cy="12931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  <a:effectLst>
                  <a:outerShdw blurRad="38100" dist="38100" dir="2700000" algn="ctr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fi-FI" dirty="0"/>
              <a:t>”Lainaus”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930400" y="4459112"/>
            <a:ext cx="8297333" cy="737177"/>
          </a:xfrm>
        </p:spPr>
        <p:txBody>
          <a:bodyPr>
            <a:normAutofit/>
          </a:bodyPr>
          <a:lstStyle>
            <a:lvl1pPr marL="0" indent="0" algn="ctr">
              <a:buNone/>
              <a:defRPr sz="2300" b="1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dirty="0"/>
              <a:t>- Keneltä lainattu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62" y="5713431"/>
            <a:ext cx="3918290" cy="7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922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5772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8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3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34543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61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35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_sisältökohdetta_Ei_tasakokoi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838265"/>
            <a:ext cx="6172200" cy="387321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300"/>
            </a:lvl1pPr>
            <a:lvl2pPr>
              <a:lnSpc>
                <a:spcPct val="100000"/>
              </a:lnSpc>
              <a:defRPr sz="2300" i="0"/>
            </a:lvl2pPr>
            <a:lvl3pPr>
              <a:lnSpc>
                <a:spcPct val="100000"/>
              </a:lnSpc>
              <a:defRPr sz="2300" i="0"/>
            </a:lvl3pPr>
            <a:lvl4pPr>
              <a:lnSpc>
                <a:spcPct val="100000"/>
              </a:lnSpc>
              <a:defRPr sz="2300" i="0"/>
            </a:lvl4pPr>
            <a:lvl5pPr>
              <a:lnSpc>
                <a:spcPct val="100000"/>
              </a:lnSpc>
              <a:defRPr sz="2300" i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DB005-EEDD-B94B-B84A-0A18DE5B30E1}" type="datetimeFigureOut">
              <a:rPr lang="en-US" smtClean="0"/>
              <a:t>9/20/2023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254BE-F317-D644-A658-DB860BDC17F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idx="13"/>
          </p:nvPr>
        </p:nvSpPr>
        <p:spPr>
          <a:xfrm>
            <a:off x="748992" y="1814474"/>
            <a:ext cx="4090637" cy="38985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 i="0"/>
            </a:lvl2pPr>
            <a:lvl3pPr>
              <a:lnSpc>
                <a:spcPct val="100000"/>
              </a:lnSpc>
              <a:defRPr i="0"/>
            </a:lvl3pPr>
            <a:lvl4pPr>
              <a:lnSpc>
                <a:spcPct val="100000"/>
              </a:lnSpc>
              <a:defRPr i="0"/>
            </a:lvl4pPr>
            <a:lvl5pPr>
              <a:lnSpc>
                <a:spcPct val="100000"/>
              </a:lnSpc>
              <a:defRPr i="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749300" y="728420"/>
            <a:ext cx="10606088" cy="83685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3600" b="1"/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933282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image" Target="../media/image5.emf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8992" y="35397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992" y="1814474"/>
            <a:ext cx="10515600" cy="3935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/>
              <a:t>Ensimmäinen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1"/>
            <a:r>
              <a:rPr lang="en-US" dirty="0" err="1"/>
              <a:t>Toinen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2"/>
            <a:r>
              <a:rPr lang="en-US" dirty="0" err="1"/>
              <a:t>Kolmas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3"/>
            <a:r>
              <a:rPr lang="en-US" dirty="0" err="1"/>
              <a:t>Neljäs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  <a:p>
            <a:pPr lvl="4"/>
            <a:r>
              <a:rPr lang="en-US" dirty="0" err="1"/>
              <a:t>Viides</a:t>
            </a:r>
            <a:r>
              <a:rPr lang="en-US" dirty="0"/>
              <a:t> </a:t>
            </a:r>
            <a:r>
              <a:rPr lang="en-US" dirty="0" err="1"/>
              <a:t>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30" y="6356350"/>
            <a:ext cx="11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438DB005-EEDD-B94B-B84A-0A18DE5B30E1}" type="datetimeFigureOut">
              <a:rPr lang="en-US" smtClean="0"/>
              <a:pPr/>
              <a:t>9/20/2023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29357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30891" y="6356350"/>
            <a:ext cx="23488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EE2C90"/>
                </a:solidFill>
                <a:latin typeface="Merriweather Sans" charset="0"/>
                <a:ea typeface="Merriweather Sans" charset="0"/>
                <a:cs typeface="Merriweather Sans" charset="0"/>
              </a:defRPr>
            </a:lvl1pPr>
          </a:lstStyle>
          <a:p>
            <a:fld id="{FFC254BE-F317-D644-A658-DB860BDC17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0197" y="5865832"/>
            <a:ext cx="2810691" cy="5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4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817" r:id="rId2"/>
    <p:sldLayoutId id="2147483799" r:id="rId3"/>
    <p:sldLayoutId id="2147483806" r:id="rId4"/>
    <p:sldLayoutId id="2147483800" r:id="rId5"/>
    <p:sldLayoutId id="2147483801" r:id="rId6"/>
    <p:sldLayoutId id="2147483802" r:id="rId7"/>
    <p:sldLayoutId id="2147483803" r:id="rId8"/>
    <p:sldLayoutId id="2147483809" r:id="rId9"/>
    <p:sldLayoutId id="2147483804" r:id="rId10"/>
    <p:sldLayoutId id="2147483807" r:id="rId11"/>
    <p:sldLayoutId id="2147483808" r:id="rId12"/>
    <p:sldLayoutId id="2147483815" r:id="rId13"/>
    <p:sldLayoutId id="2147483816" r:id="rId14"/>
    <p:sldLayoutId id="2147483848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 baseline="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/>
        <a:buChar char="•"/>
        <a:defRPr sz="2300" b="0" i="0" kern="1200">
          <a:solidFill>
            <a:schemeClr val="tx2"/>
          </a:solidFill>
          <a:latin typeface="Merriweather Sans" charset="0"/>
          <a:ea typeface="Merriweather Sans" charset="0"/>
          <a:cs typeface="Merriweather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EF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8AE2-2877-744D-A0C9-F440E6403286}"/>
              </a:ext>
            </a:extLst>
          </p:cNvPr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E5BC2B-4B80-4B95-9E9A-E6EC3B9B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 dirty="0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E9B8D0-FEF9-43D6-B25A-E1168FC8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60A62C-76F9-48BD-AF57-02C43A01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093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  <p:sldLayoutId id="2147483836" r:id="rId18"/>
    <p:sldLayoutId id="2147483837" r:id="rId19"/>
    <p:sldLayoutId id="2147483838" r:id="rId20"/>
    <p:sldLayoutId id="2147483839" r:id="rId21"/>
    <p:sldLayoutId id="2147483840" r:id="rId22"/>
    <p:sldLayoutId id="2147483841" r:id="rId23"/>
    <p:sldLayoutId id="2147483842" r:id="rId24"/>
    <p:sldLayoutId id="2147483843" r:id="rId25"/>
    <p:sldLayoutId id="2147483844" r:id="rId26"/>
    <p:sldLayoutId id="2147483845" r:id="rId27"/>
    <p:sldLayoutId id="2147483846" r:id="rId28"/>
    <p:sldLayoutId id="2147483849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7094CCA9-6270-4477-95CB-732E7AC595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73BA101A-50E2-4DBE-9EB9-211B076BA6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242" y="1131887"/>
            <a:ext cx="9400714" cy="497641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 sz="4000" dirty="0">
                <a:solidFill>
                  <a:schemeClr val="accent6">
                    <a:lumMod val="10000"/>
                  </a:schemeClr>
                </a:solidFill>
              </a:rPr>
              <a:t>FA kysely jäsenille</a:t>
            </a:r>
            <a:br>
              <a:rPr lang="fi-FI" sz="3200" b="0" dirty="0">
                <a:solidFill>
                  <a:schemeClr val="accent6">
                    <a:lumMod val="10000"/>
                  </a:schemeClr>
                </a:solidFill>
              </a:rPr>
            </a:br>
            <a:br>
              <a:rPr lang="fi-FI" sz="3200" b="0" dirty="0">
                <a:solidFill>
                  <a:schemeClr val="accent6">
                    <a:lumMod val="10000"/>
                  </a:schemeClr>
                </a:solidFill>
              </a:rPr>
            </a:br>
            <a:r>
              <a:rPr lang="fi-FI" sz="3200" dirty="0">
                <a:solidFill>
                  <a:schemeClr val="accent6">
                    <a:lumMod val="10000"/>
                  </a:schemeClr>
                </a:solidFill>
              </a:rPr>
              <a:t>Ilmastonmuutoksen raportointi 2022</a:t>
            </a:r>
            <a:br>
              <a:rPr lang="fi-FI" sz="3200" dirty="0">
                <a:solidFill>
                  <a:schemeClr val="accent6">
                    <a:lumMod val="10000"/>
                  </a:schemeClr>
                </a:solidFill>
              </a:rPr>
            </a:br>
            <a:br>
              <a:rPr lang="fi-FI" sz="3200" dirty="0">
                <a:solidFill>
                  <a:schemeClr val="accent6">
                    <a:lumMod val="10000"/>
                  </a:schemeClr>
                </a:solidFill>
              </a:rPr>
            </a:br>
            <a:endParaRPr lang="fi-FI" sz="5400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2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27408" y="1176889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Kysely:</a:t>
            </a:r>
            <a:r>
              <a:rPr lang="fi-FI" b="0" dirty="0">
                <a:solidFill>
                  <a:schemeClr val="accent6">
                    <a:lumMod val="10000"/>
                  </a:schemeClr>
                </a:solidFill>
              </a:rPr>
              <a:t> Ilmastonmuutoksen raportointi 2022</a:t>
            </a:r>
            <a:endParaRPr lang="fi-FI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741D28F0-82E5-4A3E-B98B-6FAFB104C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190404"/>
              </p:ext>
            </p:extLst>
          </p:nvPr>
        </p:nvGraphicFramePr>
        <p:xfrm>
          <a:off x="1139292" y="2309986"/>
          <a:ext cx="991341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13415">
                  <a:extLst>
                    <a:ext uri="{9D8B030D-6E8A-4147-A177-3AD203B41FA5}">
                      <a16:colId xmlns:a16="http://schemas.microsoft.com/office/drawing/2014/main" val="39909607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dirty="0">
                          <a:solidFill>
                            <a:schemeClr val="tx1"/>
                          </a:solidFill>
                        </a:rPr>
                        <a:t>Maksuliikenteen indikaattorit </a:t>
                      </a:r>
                      <a:endParaRPr lang="fi-FI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0" marR="190500" marT="47625" marB="47625"/>
                </a:tc>
                <a:extLst>
                  <a:ext uri="{0D108BD9-81ED-4DB2-BD59-A6C34878D82A}">
                    <a16:rowId xmlns:a16="http://schemas.microsoft.com/office/drawing/2014/main" val="12332568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l" fontAlgn="t"/>
                      <a:endParaRPr lang="fi-FI" dirty="0"/>
                    </a:p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Vuosittain seurataan Suomen Pankin tilastoista verkkolaskujen, käteisen ja korttimaksamisen käytön kehittymistä.  </a:t>
                      </a:r>
                    </a:p>
                    <a:p>
                      <a:pPr algn="l" fontAlgn="t"/>
                      <a:endParaRPr lang="fi-FI" dirty="0"/>
                    </a:p>
                  </a:txBody>
                  <a:tcPr marL="190500" marR="190500" marT="28575" marB="28575"/>
                </a:tc>
                <a:extLst>
                  <a:ext uri="{0D108BD9-81ED-4DB2-BD59-A6C34878D82A}">
                    <a16:rowId xmlns:a16="http://schemas.microsoft.com/office/drawing/2014/main" val="422057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124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992" y="638140"/>
            <a:ext cx="10515600" cy="1325563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tx1"/>
                </a:solidFill>
                <a:latin typeface="Merriweather Sans" pitchFamily="2" charset="0"/>
              </a:rPr>
              <a:t>SUOMALAISILLA KORTEILLA TEHDYT AUTOMAATTINOSTOT</a:t>
            </a:r>
          </a:p>
        </p:txBody>
      </p:sp>
      <p:graphicFrame>
        <p:nvGraphicFramePr>
          <p:cNvPr id="12" name="Sisällön paikkamerkki 11"/>
          <p:cNvGraphicFramePr>
            <a:graphicFrameLocks noGrp="1"/>
          </p:cNvGraphicFramePr>
          <p:nvPr>
            <p:ph idx="1"/>
          </p:nvPr>
        </p:nvGraphicFramePr>
        <p:xfrm>
          <a:off x="838200" y="1802748"/>
          <a:ext cx="10512425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kstiruutu 6">
            <a:extLst>
              <a:ext uri="{FF2B5EF4-FFF2-40B4-BE49-F238E27FC236}">
                <a16:creationId xmlns:a16="http://schemas.microsoft.com/office/drawing/2014/main" id="{1266B218-AE22-4030-8273-DD246A1BFD36}"/>
              </a:ext>
            </a:extLst>
          </p:cNvPr>
          <p:cNvSpPr txBox="1"/>
          <p:nvPr/>
        </p:nvSpPr>
        <p:spPr>
          <a:xfrm>
            <a:off x="804408" y="6336525"/>
            <a:ext cx="4777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1400" dirty="0">
                <a:latin typeface="Merriweather Sans" pitchFamily="2" charset="0"/>
              </a:rPr>
              <a:t>Lähde: Suomen Pankki</a:t>
            </a:r>
            <a:endParaRPr lang="fi-FI" sz="1400" dirty="0">
              <a:latin typeface="Merriweather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29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Sisällön paikkamerkki 23"/>
          <p:cNvGraphicFramePr>
            <a:graphicFrameLocks noGrp="1"/>
          </p:cNvGraphicFramePr>
          <p:nvPr>
            <p:ph sz="half" idx="1"/>
          </p:nvPr>
        </p:nvGraphicFramePr>
        <p:xfrm>
          <a:off x="838200" y="1990049"/>
          <a:ext cx="518160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992" y="724773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1"/>
                </a:solidFill>
                <a:latin typeface="Merriweather Sans" pitchFamily="2" charset="0"/>
              </a:rPr>
              <a:t>KORTTIMAKSUJEN MÄÄRÄ JA NIIDEN ARVO</a:t>
            </a:r>
          </a:p>
        </p:txBody>
      </p:sp>
      <p:graphicFrame>
        <p:nvGraphicFramePr>
          <p:cNvPr id="11" name="Sisällön paikkamerkki 23">
            <a:extLst>
              <a:ext uri="{FF2B5EF4-FFF2-40B4-BE49-F238E27FC236}">
                <a16:creationId xmlns:a16="http://schemas.microsoft.com/office/drawing/2014/main" id="{675E94D0-81C5-42B7-B7AD-21764807AAC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09008" y="1990049"/>
          <a:ext cx="5181600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EC50AD69-5BE5-4E77-95C5-CAA439CB21C8}"/>
              </a:ext>
            </a:extLst>
          </p:cNvPr>
          <p:cNvSpPr txBox="1"/>
          <p:nvPr/>
        </p:nvSpPr>
        <p:spPr>
          <a:xfrm>
            <a:off x="804408" y="6437193"/>
            <a:ext cx="4777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1400" dirty="0">
                <a:latin typeface="Merriweather Sans" pitchFamily="2" charset="0"/>
              </a:rPr>
              <a:t>Lähde: Suomen Pankki</a:t>
            </a:r>
            <a:endParaRPr lang="fi-FI" sz="1400" dirty="0">
              <a:latin typeface="Merriweather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510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Sisällön paikkamerkki 23"/>
          <p:cNvGraphicFramePr>
            <a:graphicFrameLocks noGrp="1"/>
          </p:cNvGraphicFramePr>
          <p:nvPr>
            <p:ph sz="half" idx="1"/>
          </p:nvPr>
        </p:nvGraphicFramePr>
        <p:xfrm>
          <a:off x="838200" y="143637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48992" y="171099"/>
            <a:ext cx="10515600" cy="1325563"/>
          </a:xfrm>
        </p:spPr>
        <p:txBody>
          <a:bodyPr>
            <a:normAutofit/>
          </a:bodyPr>
          <a:lstStyle/>
          <a:p>
            <a:r>
              <a:rPr lang="fi-FI" sz="3200" dirty="0">
                <a:solidFill>
                  <a:schemeClr val="tx1"/>
                </a:solidFill>
                <a:latin typeface="Merriweather Sans" pitchFamily="2" charset="0"/>
              </a:rPr>
              <a:t>LÄHIMAKSUT</a:t>
            </a:r>
          </a:p>
        </p:txBody>
      </p:sp>
      <p:graphicFrame>
        <p:nvGraphicFramePr>
          <p:cNvPr id="11" name="Sisällön paikkamerkki 23">
            <a:extLst>
              <a:ext uri="{FF2B5EF4-FFF2-40B4-BE49-F238E27FC236}">
                <a16:creationId xmlns:a16="http://schemas.microsoft.com/office/drawing/2014/main" id="{675E94D0-81C5-42B7-B7AD-21764807AAC5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09008" y="143637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kstiruutu 5">
            <a:extLst>
              <a:ext uri="{FF2B5EF4-FFF2-40B4-BE49-F238E27FC236}">
                <a16:creationId xmlns:a16="http://schemas.microsoft.com/office/drawing/2014/main" id="{83A44B36-2B22-40DE-85EA-AC3FDC509794}"/>
              </a:ext>
            </a:extLst>
          </p:cNvPr>
          <p:cNvSpPr txBox="1"/>
          <p:nvPr/>
        </p:nvSpPr>
        <p:spPr>
          <a:xfrm>
            <a:off x="804408" y="5883519"/>
            <a:ext cx="47774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altLang="fi-FI" sz="1400" dirty="0">
                <a:latin typeface="Merriweather Sans" pitchFamily="2" charset="0"/>
              </a:rPr>
              <a:t>Lähde: Suomen Pankki</a:t>
            </a:r>
            <a:endParaRPr lang="fi-FI" sz="1400" dirty="0">
              <a:latin typeface="Merriweather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960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53642" y="365125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Kysely:</a:t>
            </a:r>
            <a:r>
              <a:rPr lang="fi-FI" b="0" dirty="0">
                <a:solidFill>
                  <a:schemeClr val="accent6">
                    <a:lumMod val="10000"/>
                  </a:schemeClr>
                </a:solidFill>
              </a:rPr>
              <a:t> Ilmastonmuutoksen raportointi 2022</a:t>
            </a:r>
            <a:endParaRPr lang="fi-FI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1DFFE514-4928-4BED-BCC4-2FF7A421F5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6444644"/>
              </p:ext>
            </p:extLst>
          </p:nvPr>
        </p:nvGraphicFramePr>
        <p:xfrm>
          <a:off x="696286" y="1679537"/>
          <a:ext cx="10356410" cy="433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8620">
                  <a:extLst>
                    <a:ext uri="{9D8B030D-6E8A-4147-A177-3AD203B41FA5}">
                      <a16:colId xmlns:a16="http://schemas.microsoft.com/office/drawing/2014/main" val="2033426593"/>
                    </a:ext>
                  </a:extLst>
                </a:gridCol>
                <a:gridCol w="1082180">
                  <a:extLst>
                    <a:ext uri="{9D8B030D-6E8A-4147-A177-3AD203B41FA5}">
                      <a16:colId xmlns:a16="http://schemas.microsoft.com/office/drawing/2014/main" val="1098887474"/>
                    </a:ext>
                  </a:extLst>
                </a:gridCol>
                <a:gridCol w="956345">
                  <a:extLst>
                    <a:ext uri="{9D8B030D-6E8A-4147-A177-3AD203B41FA5}">
                      <a16:colId xmlns:a16="http://schemas.microsoft.com/office/drawing/2014/main" val="2596429846"/>
                    </a:ext>
                  </a:extLst>
                </a:gridCol>
                <a:gridCol w="1023457">
                  <a:extLst>
                    <a:ext uri="{9D8B030D-6E8A-4147-A177-3AD203B41FA5}">
                      <a16:colId xmlns:a16="http://schemas.microsoft.com/office/drawing/2014/main" val="4047113983"/>
                    </a:ext>
                  </a:extLst>
                </a:gridCol>
                <a:gridCol w="973123">
                  <a:extLst>
                    <a:ext uri="{9D8B030D-6E8A-4147-A177-3AD203B41FA5}">
                      <a16:colId xmlns:a16="http://schemas.microsoft.com/office/drawing/2014/main" val="3434461317"/>
                    </a:ext>
                  </a:extLst>
                </a:gridCol>
                <a:gridCol w="1002685">
                  <a:extLst>
                    <a:ext uri="{9D8B030D-6E8A-4147-A177-3AD203B41FA5}">
                      <a16:colId xmlns:a16="http://schemas.microsoft.com/office/drawing/2014/main" val="2369042010"/>
                    </a:ext>
                  </a:extLst>
                </a:gridCol>
              </a:tblGrid>
              <a:tr h="502540">
                <a:tc>
                  <a:txBody>
                    <a:bodyPr/>
                    <a:lstStyle/>
                    <a:p>
                      <a:pPr algn="l" fontAlgn="t"/>
                      <a:r>
                        <a:rPr lang="fi-FI" b="1" dirty="0">
                          <a:solidFill>
                            <a:schemeClr val="tx1"/>
                          </a:solidFill>
                          <a:effectLst/>
                          <a:latin typeface="Merriweather Sans" pitchFamily="2" charset="0"/>
                        </a:rPr>
                        <a:t>Kyselyyn vastasi 14 Finanssiala ry:n jäsentä</a:t>
                      </a: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1" dirty="0">
                          <a:solidFill>
                            <a:schemeClr val="tx1"/>
                          </a:solidFill>
                          <a:effectLst/>
                          <a:latin typeface="Merriweather Sans" pitchFamily="2" charset="0"/>
                        </a:rPr>
                        <a:t>2022</a:t>
                      </a: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0" dirty="0">
                          <a:solidFill>
                            <a:schemeClr val="tx1"/>
                          </a:solidFill>
                          <a:effectLst/>
                          <a:latin typeface="Merriweather Sans" pitchFamily="2" charset="0"/>
                        </a:rPr>
                        <a:t>2021</a:t>
                      </a: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0" dirty="0">
                          <a:solidFill>
                            <a:schemeClr val="tx1"/>
                          </a:solidFill>
                          <a:effectLst/>
                          <a:latin typeface="Merriweather Sans" pitchFamily="2" charset="0"/>
                        </a:rPr>
                        <a:t>2020</a:t>
                      </a: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0" dirty="0">
                          <a:solidFill>
                            <a:schemeClr val="tx1"/>
                          </a:solidFill>
                          <a:effectLst/>
                          <a:latin typeface="Merriweather Sans" pitchFamily="2" charset="0"/>
                        </a:rPr>
                        <a:t>2019</a:t>
                      </a: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0" dirty="0">
                          <a:solidFill>
                            <a:schemeClr val="tx1"/>
                          </a:solidFill>
                          <a:effectLst/>
                          <a:latin typeface="Merriweather Sans" pitchFamily="2" charset="0"/>
                        </a:rPr>
                        <a:t>2018</a:t>
                      </a:r>
                    </a:p>
                  </a:txBody>
                  <a:tcPr marL="190500" marR="190500" marT="47625" marB="47625"/>
                </a:tc>
                <a:extLst>
                  <a:ext uri="{0D108BD9-81ED-4DB2-BD59-A6C34878D82A}">
                    <a16:rowId xmlns:a16="http://schemas.microsoft.com/office/drawing/2014/main" val="1423860230"/>
                  </a:ext>
                </a:extLst>
              </a:tr>
              <a:tr h="502540">
                <a:tc>
                  <a:txBody>
                    <a:bodyPr/>
                    <a:lstStyle/>
                    <a:p>
                      <a:pPr algn="l" fontAlgn="t"/>
                      <a:r>
                        <a:rPr lang="fi-FI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Vastaatteko: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endParaRPr lang="fi-FI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Merriweather Sans" pitchFamily="2" charset="0"/>
                      </a:endParaRP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endParaRPr lang="fi-FI" b="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Merriweather Sans" pitchFamily="2" charset="0"/>
                      </a:endParaRP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endParaRPr lang="fi-FI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Merriweather Sans" pitchFamily="2" charset="0"/>
                      </a:endParaRP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endParaRPr lang="fi-FI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Merriweather Sans" pitchFamily="2" charset="0"/>
                      </a:endParaRP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endParaRPr lang="fi-FI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Merriweather Sans" pitchFamily="2" charset="0"/>
                      </a:endParaRPr>
                    </a:p>
                  </a:txBody>
                  <a:tcPr marL="190500" marR="190500" marT="28575" marB="28575"/>
                </a:tc>
                <a:extLst>
                  <a:ext uri="{0D108BD9-81ED-4DB2-BD59-A6C34878D82A}">
                    <a16:rowId xmlns:a16="http://schemas.microsoft.com/office/drawing/2014/main" val="3208376067"/>
                  </a:ext>
                </a:extLst>
              </a:tr>
              <a:tr h="82093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Konsernina tai ryhmänä, jossa mukana osia Suomen ulkopuolelta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4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5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5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5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7</a:t>
                      </a:r>
                    </a:p>
                  </a:txBody>
                  <a:tcPr marL="190500" marR="190500" marT="28575" marB="28575"/>
                </a:tc>
                <a:extLst>
                  <a:ext uri="{0D108BD9-81ED-4DB2-BD59-A6C34878D82A}">
                    <a16:rowId xmlns:a16="http://schemas.microsoft.com/office/drawing/2014/main" val="3158106263"/>
                  </a:ext>
                </a:extLst>
              </a:tr>
              <a:tr h="50254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Konsernina tai ryhmänä Suomessa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4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2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3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5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3</a:t>
                      </a:r>
                    </a:p>
                  </a:txBody>
                  <a:tcPr marL="190500" marR="190500" marT="28575" marB="28575"/>
                </a:tc>
                <a:extLst>
                  <a:ext uri="{0D108BD9-81ED-4DB2-BD59-A6C34878D82A}">
                    <a16:rowId xmlns:a16="http://schemas.microsoft.com/office/drawing/2014/main" val="4272101598"/>
                  </a:ext>
                </a:extLst>
              </a:tr>
              <a:tr h="50254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Pankkina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1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2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1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0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0</a:t>
                      </a:r>
                    </a:p>
                  </a:txBody>
                  <a:tcPr marL="190500" marR="190500" marT="28575" marB="28575"/>
                </a:tc>
                <a:extLst>
                  <a:ext uri="{0D108BD9-81ED-4DB2-BD59-A6C34878D82A}">
                    <a16:rowId xmlns:a16="http://schemas.microsoft.com/office/drawing/2014/main" val="1442379776"/>
                  </a:ext>
                </a:extLst>
              </a:tr>
              <a:tr h="50254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Vakuutusyhtiönä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1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2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3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3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5</a:t>
                      </a:r>
                    </a:p>
                  </a:txBody>
                  <a:tcPr marL="190500" marR="190500" marT="28575" marB="28575"/>
                </a:tc>
                <a:extLst>
                  <a:ext uri="{0D108BD9-81ED-4DB2-BD59-A6C34878D82A}">
                    <a16:rowId xmlns:a16="http://schemas.microsoft.com/office/drawing/2014/main" val="1136465791"/>
                  </a:ext>
                </a:extLst>
              </a:tr>
              <a:tr h="50254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Rahastoyhtiönä tai sijoituspalveluyrityksenä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1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1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4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3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4</a:t>
                      </a:r>
                    </a:p>
                  </a:txBody>
                  <a:tcPr marL="190500" marR="190500" marT="28575" marB="28575"/>
                </a:tc>
                <a:extLst>
                  <a:ext uri="{0D108BD9-81ED-4DB2-BD59-A6C34878D82A}">
                    <a16:rowId xmlns:a16="http://schemas.microsoft.com/office/drawing/2014/main" val="3244938808"/>
                  </a:ext>
                </a:extLst>
              </a:tr>
              <a:tr h="50254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Työeläkeyhtiönä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1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3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3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3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4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4</a:t>
                      </a:r>
                    </a:p>
                  </a:txBody>
                  <a:tcPr marL="190500" marR="190500" marT="28575" marB="28575"/>
                </a:tc>
                <a:extLst>
                  <a:ext uri="{0D108BD9-81ED-4DB2-BD59-A6C34878D82A}">
                    <a16:rowId xmlns:a16="http://schemas.microsoft.com/office/drawing/2014/main" val="1765920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4247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1088" y="365125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Kysely:</a:t>
            </a:r>
            <a:r>
              <a:rPr lang="fi-FI" b="0" dirty="0">
                <a:solidFill>
                  <a:schemeClr val="accent6">
                    <a:lumMod val="10000"/>
                  </a:schemeClr>
                </a:solidFill>
              </a:rPr>
              <a:t> Ilmastonmuutoksen raportointi 2022</a:t>
            </a:r>
            <a:endParaRPr lang="fi-FI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22A06696-8065-4FCF-9912-38BC0F8C0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427596"/>
              </p:ext>
            </p:extLst>
          </p:nvPr>
        </p:nvGraphicFramePr>
        <p:xfrm>
          <a:off x="598298" y="1627966"/>
          <a:ext cx="10755504" cy="4669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012">
                  <a:extLst>
                    <a:ext uri="{9D8B030D-6E8A-4147-A177-3AD203B41FA5}">
                      <a16:colId xmlns:a16="http://schemas.microsoft.com/office/drawing/2014/main" val="2679063730"/>
                    </a:ext>
                  </a:extLst>
                </a:gridCol>
                <a:gridCol w="1098404">
                  <a:extLst>
                    <a:ext uri="{9D8B030D-6E8A-4147-A177-3AD203B41FA5}">
                      <a16:colId xmlns:a16="http://schemas.microsoft.com/office/drawing/2014/main" val="574100119"/>
                    </a:ext>
                  </a:extLst>
                </a:gridCol>
                <a:gridCol w="1019522">
                  <a:extLst>
                    <a:ext uri="{9D8B030D-6E8A-4147-A177-3AD203B41FA5}">
                      <a16:colId xmlns:a16="http://schemas.microsoft.com/office/drawing/2014/main" val="191254959"/>
                    </a:ext>
                  </a:extLst>
                </a:gridCol>
                <a:gridCol w="1019522">
                  <a:extLst>
                    <a:ext uri="{9D8B030D-6E8A-4147-A177-3AD203B41FA5}">
                      <a16:colId xmlns:a16="http://schemas.microsoft.com/office/drawing/2014/main" val="885705031"/>
                    </a:ext>
                  </a:extLst>
                </a:gridCol>
                <a:gridCol w="1019522">
                  <a:extLst>
                    <a:ext uri="{9D8B030D-6E8A-4147-A177-3AD203B41FA5}">
                      <a16:colId xmlns:a16="http://schemas.microsoft.com/office/drawing/2014/main" val="1644907271"/>
                    </a:ext>
                  </a:extLst>
                </a:gridCol>
                <a:gridCol w="1019522">
                  <a:extLst>
                    <a:ext uri="{9D8B030D-6E8A-4147-A177-3AD203B41FA5}">
                      <a16:colId xmlns:a16="http://schemas.microsoft.com/office/drawing/2014/main" val="1512277076"/>
                    </a:ext>
                  </a:extLst>
                </a:gridCol>
              </a:tblGrid>
              <a:tr h="650894">
                <a:tc>
                  <a:txBody>
                    <a:bodyPr/>
                    <a:lstStyle/>
                    <a:p>
                      <a:pPr algn="l" fontAlgn="t"/>
                      <a:r>
                        <a:rPr lang="fi-FI" b="1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Kyllä-vastauksia, %</a:t>
                      </a: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37489856"/>
                  </a:ext>
                </a:extLst>
              </a:tr>
              <a:tr h="749748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Raportoiko yhtiö ilmastonmuutoksen vastaisista toimista ja ilmastonmuutosindikaattoreista?</a:t>
                      </a:r>
                    </a:p>
                  </a:txBody>
                  <a:tcPr marL="190500" marR="190500" marT="28575" marB="285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41455967"/>
                  </a:ext>
                </a:extLst>
              </a:tr>
              <a:tr h="749748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Annetaanko tiedot toimintakertomuksessa?</a:t>
                      </a:r>
                    </a:p>
                  </a:txBody>
                  <a:tcPr marL="190500" marR="190500" marT="28575" marB="285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66879576"/>
                  </a:ext>
                </a:extLst>
              </a:tr>
              <a:tr h="749748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Annetaanko tiedot erillisenä selvityksenä, johon toimintakertomuksessa on viittaus?</a:t>
                      </a:r>
                    </a:p>
                  </a:txBody>
                  <a:tcPr marL="190500" marR="190500" marT="28575" marB="285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10481486"/>
                  </a:ext>
                </a:extLst>
              </a:tr>
              <a:tr h="749748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Keskustellaanko ilmastonmuutoksesta yhtiön hallituksessa?</a:t>
                      </a:r>
                    </a:p>
                  </a:txBody>
                  <a:tcPr marL="190500" marR="190500" marT="28575" marB="285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08414580"/>
                  </a:ext>
                </a:extLst>
              </a:tr>
              <a:tr h="889683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Onko yhtiö mukana ilmastonmuutokseen torjuntaan liittyvissä sitoumuksissa/yhteistyöhankkeissa?</a:t>
                      </a:r>
                    </a:p>
                  </a:txBody>
                  <a:tcPr marL="190500" marR="190500" marT="28575" marB="285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497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7339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9143" y="365125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Kysely:</a:t>
            </a:r>
            <a:r>
              <a:rPr lang="fi-FI" b="0" dirty="0">
                <a:solidFill>
                  <a:schemeClr val="accent6">
                    <a:lumMod val="10000"/>
                  </a:schemeClr>
                </a:solidFill>
              </a:rPr>
              <a:t> Ilmastonmuutoksen raportointi 2022</a:t>
            </a:r>
            <a:endParaRPr lang="fi-FI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741D28F0-82E5-4A3E-B98B-6FAFB104C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5210930"/>
              </p:ext>
            </p:extLst>
          </p:nvPr>
        </p:nvGraphicFramePr>
        <p:xfrm>
          <a:off x="748992" y="1814513"/>
          <a:ext cx="10515600" cy="3699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69914">
                  <a:extLst>
                    <a:ext uri="{9D8B030D-6E8A-4147-A177-3AD203B41FA5}">
                      <a16:colId xmlns:a16="http://schemas.microsoft.com/office/drawing/2014/main" val="3990960719"/>
                    </a:ext>
                  </a:extLst>
                </a:gridCol>
                <a:gridCol w="1160230">
                  <a:extLst>
                    <a:ext uri="{9D8B030D-6E8A-4147-A177-3AD203B41FA5}">
                      <a16:colId xmlns:a16="http://schemas.microsoft.com/office/drawing/2014/main" val="869079588"/>
                    </a:ext>
                  </a:extLst>
                </a:gridCol>
                <a:gridCol w="1160230">
                  <a:extLst>
                    <a:ext uri="{9D8B030D-6E8A-4147-A177-3AD203B41FA5}">
                      <a16:colId xmlns:a16="http://schemas.microsoft.com/office/drawing/2014/main" val="1863100780"/>
                    </a:ext>
                  </a:extLst>
                </a:gridCol>
                <a:gridCol w="1160230">
                  <a:extLst>
                    <a:ext uri="{9D8B030D-6E8A-4147-A177-3AD203B41FA5}">
                      <a16:colId xmlns:a16="http://schemas.microsoft.com/office/drawing/2014/main" val="1178783939"/>
                    </a:ext>
                  </a:extLst>
                </a:gridCol>
                <a:gridCol w="1032498">
                  <a:extLst>
                    <a:ext uri="{9D8B030D-6E8A-4147-A177-3AD203B41FA5}">
                      <a16:colId xmlns:a16="http://schemas.microsoft.com/office/drawing/2014/main" val="1276875993"/>
                    </a:ext>
                  </a:extLst>
                </a:gridCol>
                <a:gridCol w="1032498">
                  <a:extLst>
                    <a:ext uri="{9D8B030D-6E8A-4147-A177-3AD203B41FA5}">
                      <a16:colId xmlns:a16="http://schemas.microsoft.com/office/drawing/2014/main" val="4260513926"/>
                    </a:ext>
                  </a:extLst>
                </a:gridCol>
              </a:tblGrid>
              <a:tr h="732744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Merriweather Sans" pitchFamily="2" charset="0"/>
                          <a:ea typeface="+mn-ea"/>
                          <a:cs typeface="+mn-cs"/>
                        </a:rPr>
                        <a:t>Kyllä-vastauksia, %</a:t>
                      </a:r>
                      <a:br>
                        <a:rPr kumimoji="0" lang="fi-FI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Merriweather Sans" pitchFamily="2" charset="0"/>
                          <a:ea typeface="+mn-ea"/>
                          <a:cs typeface="+mn-cs"/>
                        </a:rPr>
                      </a:br>
                      <a:r>
                        <a:rPr lang="fi-FI" sz="1800" dirty="0">
                          <a:solidFill>
                            <a:schemeClr val="tx1"/>
                          </a:solidFill>
                          <a:latin typeface="Merriweather Sans" pitchFamily="2" charset="0"/>
                        </a:rPr>
                        <a:t>Huomioidaanko ilmastonmuutos:</a:t>
                      </a:r>
                      <a:endParaRPr kumimoji="0" lang="fi-FI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Merriweather Sans" pitchFamily="2" charset="0"/>
                        <a:ea typeface="+mn-ea"/>
                        <a:cs typeface="+mn-cs"/>
                      </a:endParaRP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32568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Yhtiön strategiassa?</a:t>
                      </a:r>
                    </a:p>
                  </a:txBody>
                  <a:tcPr marL="190500" marR="190500" marT="28575" marB="285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0578941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Liiketoiminnassa (luotonanto, rahastot, maksuliikenne, vakuuttaminen)?</a:t>
                      </a:r>
                    </a:p>
                  </a:txBody>
                  <a:tcPr marL="190500" marR="190500" marT="28575" marB="285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78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402238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Sijoitustoiminnassa?</a:t>
                      </a:r>
                    </a:p>
                  </a:txBody>
                  <a:tcPr marL="190500" marR="190500" marT="28575" marB="285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95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6334009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effectLst/>
                          <a:latin typeface="Merriweather Sans" pitchFamily="2" charset="0"/>
                        </a:rPr>
                        <a:t>Yhtiön omassa riskienhallinnassa?</a:t>
                      </a:r>
                    </a:p>
                  </a:txBody>
                  <a:tcPr marL="190500" marR="190500" marT="28575" marB="285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1219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6396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9477" y="365125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Kysely:</a:t>
            </a:r>
            <a:r>
              <a:rPr lang="fi-FI" b="0" dirty="0">
                <a:solidFill>
                  <a:schemeClr val="accent6">
                    <a:lumMod val="10000"/>
                  </a:schemeClr>
                </a:solidFill>
              </a:rPr>
              <a:t> Ilmastonmuutoksen raportointi 2022</a:t>
            </a:r>
            <a:endParaRPr lang="fi-FI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741D28F0-82E5-4A3E-B98B-6FAFB104C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7079320"/>
              </p:ext>
            </p:extLst>
          </p:nvPr>
        </p:nvGraphicFramePr>
        <p:xfrm>
          <a:off x="748992" y="1814512"/>
          <a:ext cx="10515599" cy="37931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160">
                  <a:extLst>
                    <a:ext uri="{9D8B030D-6E8A-4147-A177-3AD203B41FA5}">
                      <a16:colId xmlns:a16="http://schemas.microsoft.com/office/drawing/2014/main" val="3990960719"/>
                    </a:ext>
                  </a:extLst>
                </a:gridCol>
                <a:gridCol w="1170829">
                  <a:extLst>
                    <a:ext uri="{9D8B030D-6E8A-4147-A177-3AD203B41FA5}">
                      <a16:colId xmlns:a16="http://schemas.microsoft.com/office/drawing/2014/main" val="541489616"/>
                    </a:ext>
                  </a:extLst>
                </a:gridCol>
                <a:gridCol w="1170829">
                  <a:extLst>
                    <a:ext uri="{9D8B030D-6E8A-4147-A177-3AD203B41FA5}">
                      <a16:colId xmlns:a16="http://schemas.microsoft.com/office/drawing/2014/main" val="1006355904"/>
                    </a:ext>
                  </a:extLst>
                </a:gridCol>
                <a:gridCol w="1170829">
                  <a:extLst>
                    <a:ext uri="{9D8B030D-6E8A-4147-A177-3AD203B41FA5}">
                      <a16:colId xmlns:a16="http://schemas.microsoft.com/office/drawing/2014/main" val="3120987746"/>
                    </a:ext>
                  </a:extLst>
                </a:gridCol>
                <a:gridCol w="1024476">
                  <a:extLst>
                    <a:ext uri="{9D8B030D-6E8A-4147-A177-3AD203B41FA5}">
                      <a16:colId xmlns:a16="http://schemas.microsoft.com/office/drawing/2014/main" val="85990819"/>
                    </a:ext>
                  </a:extLst>
                </a:gridCol>
                <a:gridCol w="1024476">
                  <a:extLst>
                    <a:ext uri="{9D8B030D-6E8A-4147-A177-3AD203B41FA5}">
                      <a16:colId xmlns:a16="http://schemas.microsoft.com/office/drawing/2014/main" val="3148174971"/>
                    </a:ext>
                  </a:extLst>
                </a:gridCol>
              </a:tblGrid>
              <a:tr h="882252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Merriweather Sans" pitchFamily="2" charset="0"/>
                          <a:ea typeface="+mn-ea"/>
                          <a:cs typeface="+mn-cs"/>
                        </a:rPr>
                        <a:t>Kyllä-vastauksia, %</a:t>
                      </a:r>
                      <a:br>
                        <a:rPr kumimoji="0" lang="fi-FI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Merriweather Sans" pitchFamily="2" charset="0"/>
                          <a:ea typeface="+mn-ea"/>
                          <a:cs typeface="+mn-cs"/>
                        </a:rPr>
                      </a:br>
                      <a:r>
                        <a:rPr lang="fi-FI" sz="1800" dirty="0">
                          <a:solidFill>
                            <a:schemeClr val="tx1"/>
                          </a:solidFill>
                          <a:latin typeface="Merriweather Sans" pitchFamily="2" charset="0"/>
                        </a:rPr>
                        <a:t>Asetetut tavoitteet:</a:t>
                      </a:r>
                      <a:endParaRPr lang="fi-FI" sz="2000" b="1" dirty="0">
                        <a:solidFill>
                          <a:schemeClr val="tx1"/>
                        </a:solidFill>
                        <a:effectLst/>
                        <a:latin typeface="Merriweather Sans" pitchFamily="2" charset="0"/>
                      </a:endParaRP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325684"/>
                  </a:ext>
                </a:extLst>
              </a:tr>
              <a:tr h="970311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Merriweather Sans" pitchFamily="2" charset="0"/>
                        </a:rPr>
                        <a:t>Onko yhtiö asettanut konkreettisia ilmastotavoitteita?</a:t>
                      </a:r>
                      <a:endParaRPr lang="fi-FI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Merriweather Sans" pitchFamily="2" charset="0"/>
                      </a:endParaRPr>
                    </a:p>
                  </a:txBody>
                  <a:tcPr marL="190500" marR="190500" marT="28575" marB="285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93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0578941"/>
                  </a:ext>
                </a:extLst>
              </a:tr>
              <a:tr h="970311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Merriweather Sans" pitchFamily="2" charset="0"/>
                        </a:rPr>
                        <a:t>Tavoitteita ilmastonmuutoksen riskien vähentämiseksi liiketoiminnassaan?</a:t>
                      </a:r>
                      <a:endParaRPr lang="fi-FI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Merriweather Sans" pitchFamily="2" charset="0"/>
                      </a:endParaRPr>
                    </a:p>
                  </a:txBody>
                  <a:tcPr marL="190500" marR="190500" marT="28575" marB="285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48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84022383"/>
                  </a:ext>
                </a:extLst>
              </a:tr>
              <a:tr h="970311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Merriweather Sans" pitchFamily="2" charset="0"/>
                        </a:rPr>
                        <a:t>Muita kestävän kehityksen tavoitteita?</a:t>
                      </a:r>
                      <a:endParaRPr lang="fi-FI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Merriweather Sans" pitchFamily="2" charset="0"/>
                      </a:endParaRPr>
                    </a:p>
                  </a:txBody>
                  <a:tcPr marL="190500" marR="190500" marT="28575" marB="285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61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36334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3606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Kysely:</a:t>
            </a:r>
            <a:r>
              <a:rPr lang="fi-FI" b="0" dirty="0">
                <a:solidFill>
                  <a:schemeClr val="accent6">
                    <a:lumMod val="10000"/>
                  </a:schemeClr>
                </a:solidFill>
              </a:rPr>
              <a:t> Ilmastonmuutoksen raportointi 2022</a:t>
            </a:r>
            <a:endParaRPr lang="fi-FI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5BD07BB-12F8-4F44-9259-535F513ADB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6826863"/>
              </p:ext>
            </p:extLst>
          </p:nvPr>
        </p:nvGraphicFramePr>
        <p:xfrm>
          <a:off x="749300" y="1474237"/>
          <a:ext cx="10515600" cy="45160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1123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8200" y="924961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Kysely:</a:t>
            </a:r>
            <a:r>
              <a:rPr lang="fi-FI" b="0" dirty="0">
                <a:solidFill>
                  <a:schemeClr val="accent6">
                    <a:lumMod val="10000"/>
                  </a:schemeClr>
                </a:solidFill>
              </a:rPr>
              <a:t> Ilmastonmuutoksen raportointi 2022</a:t>
            </a:r>
            <a:endParaRPr lang="fi-FI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3" name="Sisällön paikkamerkki 4">
            <a:extLst>
              <a:ext uri="{FF2B5EF4-FFF2-40B4-BE49-F238E27FC236}">
                <a16:creationId xmlns:a16="http://schemas.microsoft.com/office/drawing/2014/main" id="{EA5643D3-7D07-581D-1B34-F6A7F9903C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0222379"/>
              </p:ext>
            </p:extLst>
          </p:nvPr>
        </p:nvGraphicFramePr>
        <p:xfrm>
          <a:off x="838200" y="2001123"/>
          <a:ext cx="10515599" cy="2552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4160">
                  <a:extLst>
                    <a:ext uri="{9D8B030D-6E8A-4147-A177-3AD203B41FA5}">
                      <a16:colId xmlns:a16="http://schemas.microsoft.com/office/drawing/2014/main" val="3990960719"/>
                    </a:ext>
                  </a:extLst>
                </a:gridCol>
                <a:gridCol w="1170829">
                  <a:extLst>
                    <a:ext uri="{9D8B030D-6E8A-4147-A177-3AD203B41FA5}">
                      <a16:colId xmlns:a16="http://schemas.microsoft.com/office/drawing/2014/main" val="541489616"/>
                    </a:ext>
                  </a:extLst>
                </a:gridCol>
                <a:gridCol w="1170829">
                  <a:extLst>
                    <a:ext uri="{9D8B030D-6E8A-4147-A177-3AD203B41FA5}">
                      <a16:colId xmlns:a16="http://schemas.microsoft.com/office/drawing/2014/main" val="1006355904"/>
                    </a:ext>
                  </a:extLst>
                </a:gridCol>
                <a:gridCol w="1170829">
                  <a:extLst>
                    <a:ext uri="{9D8B030D-6E8A-4147-A177-3AD203B41FA5}">
                      <a16:colId xmlns:a16="http://schemas.microsoft.com/office/drawing/2014/main" val="3120987746"/>
                    </a:ext>
                  </a:extLst>
                </a:gridCol>
                <a:gridCol w="1024476">
                  <a:extLst>
                    <a:ext uri="{9D8B030D-6E8A-4147-A177-3AD203B41FA5}">
                      <a16:colId xmlns:a16="http://schemas.microsoft.com/office/drawing/2014/main" val="85990819"/>
                    </a:ext>
                  </a:extLst>
                </a:gridCol>
                <a:gridCol w="1024476">
                  <a:extLst>
                    <a:ext uri="{9D8B030D-6E8A-4147-A177-3AD203B41FA5}">
                      <a16:colId xmlns:a16="http://schemas.microsoft.com/office/drawing/2014/main" val="2242181817"/>
                    </a:ext>
                  </a:extLst>
                </a:gridCol>
              </a:tblGrid>
              <a:tr h="1105571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i-FI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Merriweather Sans" pitchFamily="2" charset="0"/>
                          <a:ea typeface="+mn-ea"/>
                          <a:cs typeface="+mn-cs"/>
                        </a:rPr>
                        <a:t>Kyllä-vastauksia, %</a:t>
                      </a:r>
                      <a:br>
                        <a:rPr kumimoji="0" lang="fi-FI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Merriweather Sans" pitchFamily="2" charset="0"/>
                          <a:ea typeface="+mn-ea"/>
                          <a:cs typeface="+mn-cs"/>
                        </a:rPr>
                      </a:br>
                      <a:r>
                        <a:rPr lang="fi-FI" sz="1800" dirty="0">
                          <a:solidFill>
                            <a:schemeClr val="tx1"/>
                          </a:solidFill>
                          <a:latin typeface="Merriweather Sans" pitchFamily="2" charset="0"/>
                        </a:rPr>
                        <a:t>Sijoitustoiminta</a:t>
                      </a: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2018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3325684"/>
                  </a:ext>
                </a:extLst>
              </a:tr>
              <a:tr h="1446644">
                <a:tc>
                  <a:txBody>
                    <a:bodyPr/>
                    <a:lstStyle/>
                    <a:p>
                      <a:pPr algn="l" fontAlgn="t"/>
                      <a:r>
                        <a:rPr lang="fi-FI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Merriweather Sans" pitchFamily="2" charset="0"/>
                        </a:rPr>
                        <a:t>Raportoiko yhtiö sijoitustoiminnan ilmastoindikaattoreita, jotka on määritelty </a:t>
                      </a:r>
                      <a:r>
                        <a:rPr lang="fi-FI" sz="1800" dirty="0" err="1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Merriweather Sans" pitchFamily="2" charset="0"/>
                        </a:rPr>
                        <a:t>FA:n</a:t>
                      </a:r>
                      <a:r>
                        <a:rPr lang="fi-FI" sz="1800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Merriweather Sans" pitchFamily="2" charset="0"/>
                        </a:rPr>
                        <a:t> dokumentissa ”Finanssiala parantaa ilmastotyönsä läpinäkyvyyttä”?</a:t>
                      </a:r>
                      <a:endParaRPr lang="fi-FI" sz="1800" dirty="0">
                        <a:solidFill>
                          <a:schemeClr val="accent6">
                            <a:lumMod val="10000"/>
                          </a:schemeClr>
                        </a:solidFill>
                        <a:effectLst/>
                        <a:latin typeface="Merriweather Sans" pitchFamily="2" charset="0"/>
                      </a:endParaRPr>
                    </a:p>
                  </a:txBody>
                  <a:tcPr marL="190500" marR="190500" marT="28575" marB="28575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71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Merriweather Sans" pitchFamily="2" charset="0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2057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028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28506" y="887639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Kysely:</a:t>
            </a:r>
            <a:r>
              <a:rPr lang="fi-FI" b="0" dirty="0">
                <a:solidFill>
                  <a:schemeClr val="accent6">
                    <a:lumMod val="10000"/>
                  </a:schemeClr>
                </a:solidFill>
              </a:rPr>
              <a:t> Ilmastonmuutoksen raportointi 2022</a:t>
            </a:r>
            <a:endParaRPr lang="fi-FI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741D28F0-82E5-4A3E-B98B-6FAFB104C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229255"/>
              </p:ext>
            </p:extLst>
          </p:nvPr>
        </p:nvGraphicFramePr>
        <p:xfrm>
          <a:off x="528506" y="2020736"/>
          <a:ext cx="10855354" cy="3230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4359">
                  <a:extLst>
                    <a:ext uri="{9D8B030D-6E8A-4147-A177-3AD203B41FA5}">
                      <a16:colId xmlns:a16="http://schemas.microsoft.com/office/drawing/2014/main" val="3990960719"/>
                    </a:ext>
                  </a:extLst>
                </a:gridCol>
                <a:gridCol w="1034199">
                  <a:extLst>
                    <a:ext uri="{9D8B030D-6E8A-4147-A177-3AD203B41FA5}">
                      <a16:colId xmlns:a16="http://schemas.microsoft.com/office/drawing/2014/main" val="1228043965"/>
                    </a:ext>
                  </a:extLst>
                </a:gridCol>
                <a:gridCol w="1034199">
                  <a:extLst>
                    <a:ext uri="{9D8B030D-6E8A-4147-A177-3AD203B41FA5}">
                      <a16:colId xmlns:a16="http://schemas.microsoft.com/office/drawing/2014/main" val="3598994722"/>
                    </a:ext>
                  </a:extLst>
                </a:gridCol>
                <a:gridCol w="1034199">
                  <a:extLst>
                    <a:ext uri="{9D8B030D-6E8A-4147-A177-3AD203B41FA5}">
                      <a16:colId xmlns:a16="http://schemas.microsoft.com/office/drawing/2014/main" val="1488165272"/>
                    </a:ext>
                  </a:extLst>
                </a:gridCol>
                <a:gridCol w="1034199">
                  <a:extLst>
                    <a:ext uri="{9D8B030D-6E8A-4147-A177-3AD203B41FA5}">
                      <a16:colId xmlns:a16="http://schemas.microsoft.com/office/drawing/2014/main" val="695218127"/>
                    </a:ext>
                  </a:extLst>
                </a:gridCol>
                <a:gridCol w="1034199">
                  <a:extLst>
                    <a:ext uri="{9D8B030D-6E8A-4147-A177-3AD203B41FA5}">
                      <a16:colId xmlns:a16="http://schemas.microsoft.com/office/drawing/2014/main" val="300183658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dirty="0">
                          <a:solidFill>
                            <a:schemeClr val="tx1"/>
                          </a:solidFill>
                          <a:latin typeface="Merriweather Sans" pitchFamily="2" charset="0"/>
                        </a:rPr>
                        <a:t>Maksuliikenteen indikaattorit,</a:t>
                      </a:r>
                      <a:br>
                        <a:rPr lang="fi-FI" sz="2000" dirty="0">
                          <a:solidFill>
                            <a:schemeClr val="tx1"/>
                          </a:solidFill>
                          <a:latin typeface="Merriweather Sans" pitchFamily="2" charset="0"/>
                        </a:rPr>
                      </a:br>
                      <a:r>
                        <a:rPr lang="fi-FI" sz="2000" dirty="0">
                          <a:solidFill>
                            <a:schemeClr val="tx1"/>
                          </a:solidFill>
                          <a:latin typeface="Merriweather Sans" pitchFamily="2" charset="0"/>
                        </a:rPr>
                        <a:t>kysely jäsenille</a:t>
                      </a:r>
                      <a:endParaRPr lang="fi-FI" b="1" dirty="0">
                        <a:solidFill>
                          <a:schemeClr val="tx1"/>
                        </a:solidFill>
                        <a:effectLst/>
                        <a:latin typeface="Merriweather Sans" pitchFamily="2" charset="0"/>
                      </a:endParaRP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1" dirty="0">
                          <a:solidFill>
                            <a:schemeClr val="tx1"/>
                          </a:solidFill>
                          <a:effectLst/>
                          <a:latin typeface="Merriweather Sans" pitchFamily="2" charset="0"/>
                        </a:rPr>
                        <a:t>2022</a:t>
                      </a: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0" dirty="0">
                          <a:solidFill>
                            <a:schemeClr val="tx1"/>
                          </a:solidFill>
                          <a:effectLst/>
                          <a:latin typeface="Merriweather Sans" pitchFamily="2" charset="0"/>
                        </a:rPr>
                        <a:t>2021</a:t>
                      </a: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0" dirty="0">
                          <a:solidFill>
                            <a:schemeClr val="tx1"/>
                          </a:solidFill>
                          <a:effectLst/>
                          <a:latin typeface="Merriweather Sans" pitchFamily="2" charset="0"/>
                        </a:rPr>
                        <a:t>2020</a:t>
                      </a: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0" dirty="0">
                          <a:solidFill>
                            <a:schemeClr val="tx1"/>
                          </a:solidFill>
                          <a:effectLst/>
                          <a:latin typeface="Merriweather Sans" pitchFamily="2" charset="0"/>
                        </a:rPr>
                        <a:t>2019</a:t>
                      </a: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0" dirty="0">
                          <a:solidFill>
                            <a:schemeClr val="tx1"/>
                          </a:solidFill>
                          <a:effectLst/>
                          <a:latin typeface="Merriweather Sans" pitchFamily="2" charset="0"/>
                        </a:rPr>
                        <a:t>2018</a:t>
                      </a:r>
                    </a:p>
                  </a:txBody>
                  <a:tcPr marL="190500" marR="190500" marT="47625" marB="47625"/>
                </a:tc>
                <a:extLst>
                  <a:ext uri="{0D108BD9-81ED-4DB2-BD59-A6C34878D82A}">
                    <a16:rowId xmlns:a16="http://schemas.microsoft.com/office/drawing/2014/main" val="12332568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l" fontAlgn="t"/>
                      <a:endParaRPr lang="fi-FI" dirty="0">
                        <a:solidFill>
                          <a:schemeClr val="accent6">
                            <a:lumMod val="10000"/>
                          </a:schemeClr>
                        </a:solidFill>
                        <a:latin typeface="Merriweather Sans" pitchFamily="2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Merriweather Sans" pitchFamily="2" charset="0"/>
                        </a:rPr>
                        <a:t>Finanssialan toimijan omien vastaanotettujen ja lähetettyjen verkkolaskujen ja paperilaskujen % -osuuksien määrän kehitys vuosittain.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Merriweather Sans" pitchFamily="2" charset="0"/>
                        </a:rPr>
                      </a:br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Merriweather Sans" pitchFamily="2" charset="0"/>
                        </a:rPr>
                        <a:t>Verkkolaskuosuus, vastaanotetut laskut %.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Merriweather Sans" pitchFamily="2" charset="0"/>
                        </a:rPr>
                      </a:br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  <a:latin typeface="Merriweather Sans" pitchFamily="2" charset="0"/>
                        </a:rPr>
                        <a:t>Verkkolaskuosuus, lähetetyt laskut %.</a:t>
                      </a:r>
                    </a:p>
                    <a:p>
                      <a:pPr algn="l" fontAlgn="t"/>
                      <a:endParaRPr lang="fi-FI" dirty="0">
                        <a:latin typeface="Merriweather Sans" pitchFamily="2" charset="0"/>
                      </a:endParaRP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endParaRPr lang="fi-FI" b="1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endParaRPr lang="fi-FI" b="1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endParaRPr lang="fi-FI" b="1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endParaRPr lang="fi-FI" b="1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endParaRPr lang="fi-FI" b="1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r>
                        <a:rPr lang="fi-FI" b="1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99 %</a:t>
                      </a:r>
                    </a:p>
                    <a:p>
                      <a:pPr algn="ctr" fontAlgn="t"/>
                      <a:endParaRPr lang="fi-FI" b="1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r>
                        <a:rPr lang="fi-FI" b="1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49 %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endParaRPr lang="fi-FI" b="1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endParaRPr lang="fi-FI" b="1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endParaRPr lang="fi-FI" b="1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endParaRPr lang="fi-FI" b="1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endParaRPr lang="fi-FI" b="1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r>
                        <a:rPr lang="fi-FI" b="0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96 %</a:t>
                      </a:r>
                    </a:p>
                    <a:p>
                      <a:pPr algn="ctr" fontAlgn="t"/>
                      <a:endParaRPr lang="fi-FI" b="0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r>
                        <a:rPr lang="fi-FI" b="0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43 %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 </a:t>
                      </a:r>
                    </a:p>
                    <a:p>
                      <a:pPr algn="ctr" fontAlgn="t"/>
                      <a:b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</a:br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 </a:t>
                      </a:r>
                    </a:p>
                    <a:p>
                      <a:pPr algn="ctr" fontAlgn="t"/>
                      <a:endParaRPr lang="fi-FI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endParaRPr lang="fi-FI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78 % </a:t>
                      </a:r>
                    </a:p>
                    <a:p>
                      <a:pPr algn="ctr" fontAlgn="t"/>
                      <a:b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</a:br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61 %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 </a:t>
                      </a:r>
                    </a:p>
                    <a:p>
                      <a:pPr algn="ctr" fontAlgn="t"/>
                      <a:b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</a:br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 </a:t>
                      </a:r>
                    </a:p>
                    <a:p>
                      <a:pPr algn="ctr" fontAlgn="t"/>
                      <a:endParaRPr lang="fi-FI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endParaRPr lang="fi-FI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78 % </a:t>
                      </a:r>
                    </a:p>
                    <a:p>
                      <a:pPr algn="ctr" fontAlgn="t"/>
                      <a:b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</a:br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67 %</a:t>
                      </a: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 </a:t>
                      </a:r>
                    </a:p>
                    <a:p>
                      <a:pPr algn="ctr" fontAlgn="t"/>
                      <a:endParaRPr lang="fi-FI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 77 %</a:t>
                      </a:r>
                      <a:b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</a:br>
                      <a:endParaRPr lang="fi-FI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  <a:t> 41 %</a:t>
                      </a:r>
                      <a:br>
                        <a:rPr lang="fi-FI" dirty="0">
                          <a:solidFill>
                            <a:srgbClr val="333333"/>
                          </a:solidFill>
                          <a:effectLst/>
                          <a:latin typeface="Merriweather Sans" pitchFamily="2" charset="0"/>
                        </a:rPr>
                      </a:br>
                      <a:endParaRPr lang="fi-FI" dirty="0">
                        <a:solidFill>
                          <a:srgbClr val="333333"/>
                        </a:solidFill>
                        <a:effectLst/>
                        <a:latin typeface="Merriweather Sans" pitchFamily="2" charset="0"/>
                      </a:endParaRPr>
                    </a:p>
                  </a:txBody>
                  <a:tcPr marL="190500" marR="190500" marT="28575" marB="28575"/>
                </a:tc>
                <a:extLst>
                  <a:ext uri="{0D108BD9-81ED-4DB2-BD59-A6C34878D82A}">
                    <a16:rowId xmlns:a16="http://schemas.microsoft.com/office/drawing/2014/main" val="422057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092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47531" y="794333"/>
            <a:ext cx="10515600" cy="1325563"/>
          </a:xfrm>
        </p:spPr>
        <p:txBody>
          <a:bodyPr/>
          <a:lstStyle/>
          <a:p>
            <a:r>
              <a:rPr lang="fi-FI" dirty="0">
                <a:solidFill>
                  <a:schemeClr val="accent6">
                    <a:lumMod val="10000"/>
                  </a:schemeClr>
                </a:solidFill>
              </a:rPr>
              <a:t>Kysely:</a:t>
            </a:r>
            <a:r>
              <a:rPr lang="fi-FI" b="0" dirty="0">
                <a:solidFill>
                  <a:schemeClr val="accent6">
                    <a:lumMod val="10000"/>
                  </a:schemeClr>
                </a:solidFill>
              </a:rPr>
              <a:t> Ilmastonmuutoksen raportointi 2022</a:t>
            </a:r>
            <a:endParaRPr lang="fi-FI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5" name="Sisällön paikkamerkki 4">
            <a:extLst>
              <a:ext uri="{FF2B5EF4-FFF2-40B4-BE49-F238E27FC236}">
                <a16:creationId xmlns:a16="http://schemas.microsoft.com/office/drawing/2014/main" id="{741D28F0-82E5-4A3E-B98B-6FAFB104CA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9126567"/>
              </p:ext>
            </p:extLst>
          </p:nvPr>
        </p:nvGraphicFramePr>
        <p:xfrm>
          <a:off x="1010250" y="1932754"/>
          <a:ext cx="10005387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21885">
                  <a:extLst>
                    <a:ext uri="{9D8B030D-6E8A-4147-A177-3AD203B41FA5}">
                      <a16:colId xmlns:a16="http://schemas.microsoft.com/office/drawing/2014/main" val="3990960719"/>
                    </a:ext>
                  </a:extLst>
                </a:gridCol>
                <a:gridCol w="1350320">
                  <a:extLst>
                    <a:ext uri="{9D8B030D-6E8A-4147-A177-3AD203B41FA5}">
                      <a16:colId xmlns:a16="http://schemas.microsoft.com/office/drawing/2014/main" val="695218127"/>
                    </a:ext>
                  </a:extLst>
                </a:gridCol>
                <a:gridCol w="1233182">
                  <a:extLst>
                    <a:ext uri="{9D8B030D-6E8A-4147-A177-3AD203B41FA5}">
                      <a16:colId xmlns:a16="http://schemas.microsoft.com/office/drawing/2014/main" val="2515556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l" fontAlgn="t"/>
                      <a:r>
                        <a:rPr lang="fi-FI" sz="2000" dirty="0">
                          <a:solidFill>
                            <a:schemeClr val="tx1"/>
                          </a:solidFill>
                        </a:rPr>
                        <a:t>Vahinkovakuuttaminen, vastaajia 4</a:t>
                      </a:r>
                      <a:endParaRPr lang="fi-FI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Kyllä</a:t>
                      </a:r>
                    </a:p>
                  </a:txBody>
                  <a:tcPr marL="190500" marR="190500" marT="47625" marB="4762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Ei</a:t>
                      </a:r>
                    </a:p>
                  </a:txBody>
                  <a:tcPr marL="190500" marR="190500" marT="47625" marB="47625"/>
                </a:tc>
                <a:extLst>
                  <a:ext uri="{0D108BD9-81ED-4DB2-BD59-A6C34878D82A}">
                    <a16:rowId xmlns:a16="http://schemas.microsoft.com/office/drawing/2014/main" val="12332568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Vakuutusyhtiö tarjoaa kotitalousasiakkailleen vakuutussopimuksessa olevien ohjeiden lisäksi ohjeita ilmastonmuutoksen vaikutuksia ja ilmastomuutosta hillitsevistä toimista seuraavissa asioissa:</a:t>
                      </a:r>
                      <a:b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fi-FI" dirty="0">
                        <a:solidFill>
                          <a:schemeClr val="accent6">
                            <a:lumMod val="10000"/>
                          </a:schemeClr>
                        </a:solidFill>
                      </a:endParaRPr>
                    </a:p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Palovahinkojen torjunta</a:t>
                      </a:r>
                    </a:p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Vuotovahinkojen torjunta</a:t>
                      </a:r>
                    </a:p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Myrskyvahinkojen torjunta</a:t>
                      </a:r>
                    </a:p>
                    <a:p>
                      <a:pPr algn="l" fontAlgn="t"/>
                      <a: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  <a:t>Tulvavahinkojen torjunta</a:t>
                      </a:r>
                      <a:br>
                        <a:rPr lang="fi-FI" dirty="0">
                          <a:solidFill>
                            <a:schemeClr val="accent6">
                              <a:lumMod val="10000"/>
                            </a:schemeClr>
                          </a:solidFill>
                        </a:rPr>
                      </a:br>
                      <a:endParaRPr lang="fi-FI" dirty="0">
                        <a:effectLst/>
                      </a:endParaRP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4 </a:t>
                      </a:r>
                    </a:p>
                    <a:p>
                      <a:pPr algn="ctr" fontAlgn="t"/>
                      <a:b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endParaRPr lang="fi-FI" dirty="0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90500" marR="190500" marT="28575" marB="28575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  <a:p>
                      <a:pPr algn="ctr" fontAlgn="t"/>
                      <a:r>
                        <a:rPr lang="fi-FI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190500" marR="190500" marT="28575" marB="28575"/>
                </a:tc>
                <a:extLst>
                  <a:ext uri="{0D108BD9-81ED-4DB2-BD59-A6C34878D82A}">
                    <a16:rowId xmlns:a16="http://schemas.microsoft.com/office/drawing/2014/main" val="4220578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18791"/>
      </p:ext>
    </p:extLst>
  </p:cSld>
  <p:clrMapOvr>
    <a:masterClrMapping/>
  </p:clrMapOvr>
</p:sld>
</file>

<file path=ppt/theme/theme1.xml><?xml version="1.0" encoding="utf-8"?>
<a:theme xmlns:a="http://schemas.openxmlformats.org/drawingml/2006/main" name="FA_Theme">
  <a:themeElements>
    <a:clrScheme name="FA_varit_uusi">
      <a:dk1>
        <a:srgbClr val="164180"/>
      </a:dk1>
      <a:lt1>
        <a:srgbClr val="FFFFFF"/>
      </a:lt1>
      <a:dk2>
        <a:srgbClr val="164180"/>
      </a:dk2>
      <a:lt2>
        <a:srgbClr val="FFFFFF"/>
      </a:lt2>
      <a:accent1>
        <a:srgbClr val="E6007E"/>
      </a:accent1>
      <a:accent2>
        <a:srgbClr val="164180"/>
      </a:accent2>
      <a:accent3>
        <a:srgbClr val="7F539C"/>
      </a:accent3>
      <a:accent4>
        <a:srgbClr val="FFD600"/>
      </a:accent4>
      <a:accent5>
        <a:srgbClr val="F4B5D3"/>
      </a:accent5>
      <a:accent6>
        <a:srgbClr val="BCE3FA"/>
      </a:accent6>
      <a:hlink>
        <a:srgbClr val="15417F"/>
      </a:hlink>
      <a:folHlink>
        <a:srgbClr val="164180"/>
      </a:folHlink>
    </a:clrScheme>
    <a:fontScheme name="Mukautettu 2">
      <a:majorFont>
        <a:latin typeface="Merriweather Sans"/>
        <a:ea typeface=""/>
        <a:cs typeface=""/>
      </a:majorFont>
      <a:minorFont>
        <a:latin typeface="Merriweather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_esityspohja" id="{3BADB047-5EFA-43AD-BDCF-4773CE634A9B}" vid="{2131AB1A-998C-4084-9D50-EA0D58D08317}"/>
    </a:ext>
  </a:extLst>
</a:theme>
</file>

<file path=ppt/theme/theme2.xml><?xml version="1.0" encoding="utf-8"?>
<a:theme xmlns:a="http://schemas.openxmlformats.org/drawingml/2006/main" name="1_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_asiantuntijuus_Final  -  Vain luku" id="{0A93BA9A-7E6F-4F3C-907A-41149697D42A}" vid="{2BFA3B87-73CB-4AF4-8BEB-D62E962ED616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s_x00e4_tiedot xmlns="6742ea47-a307-4020-95f8-1cfb15d58fb3" xsi:nil="true"/>
    <Asiakirjan_x0020_pvm xmlns="6742ea47-a307-4020-95f8-1cfb15d58fb3">2021-11-03T07:00:00+00:00</Asiakirjan_x0020_pvm>
    <ge4cd4bf10a74fcda09c7b1f58fb3fd6 xmlns="6742ea47-a307-4020-95f8-1cfb15d58f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Valmis</TermName>
          <TermId xmlns="http://schemas.microsoft.com/office/infopath/2007/PartnerControls">40aa8d17-dadd-4ab0-93da-3124749a5963</TermId>
        </TermInfo>
      </Terms>
    </ge4cd4bf10a74fcda09c7b1f58fb3fd6>
    <h570d748f2eb4ca0aaed3371bf8fd8e1 xmlns="6742ea47-a307-4020-95f8-1cfb15d58f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FA-sisäinen</TermName>
          <TermId xmlns="http://schemas.microsoft.com/office/infopath/2007/PartnerControls">40fe4f96-c144-41e1-8120-de0d7e1583fc</TermId>
        </TermInfo>
      </Terms>
    </h570d748f2eb4ca0aaed3371bf8fd8e1>
    <j3e1155e8a144e20905dba56ed6b471d xmlns="6742ea47-a307-4020-95f8-1cfb15d58f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Tutkimus</TermName>
          <TermId xmlns="http://schemas.microsoft.com/office/infopath/2007/PartnerControls">71029c67-c76d-4a80-85bc-a4a475795028</TermId>
        </TermInfo>
      </Terms>
    </j3e1155e8a144e20905dba56ed6b471d>
    <jd4a5898124f4bb0bae812432e8471bf xmlns="6742ea47-a307-4020-95f8-1cfb15d58f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2021</TermName>
          <TermId xmlns="http://schemas.microsoft.com/office/infopath/2007/PartnerControls">2a2002d1-87d6-4457-9b42-5900e233208d</TermId>
        </TermInfo>
      </Terms>
    </jd4a5898124f4bb0bae812432e8471bf>
    <TaxCatchAll xmlns="3d6a9306-9ca7-4ef4-bdc0-1874c06cbe8c">
      <Value>30</Value>
      <Value>281</Value>
      <Value>381</Value>
      <Value>295</Value>
      <Value>380</Value>
      <Value>68</Value>
    </TaxCatchAll>
    <k050d48c87d74293b0c8b37af8dfb78d xmlns="6742ea47-a307-4020-95f8-1cfb15d58f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itsearviointi</TermName>
          <TermId xmlns="http://schemas.microsoft.com/office/infopath/2007/PartnerControls">8000785b-9115-4018-8a5d-a0ec60ea8d74</TermId>
        </TermInfo>
        <TermInfo xmlns="http://schemas.microsoft.com/office/infopath/2007/PartnerControls">
          <TermName xmlns="http://schemas.microsoft.com/office/infopath/2007/PartnerControls">kannanmuodostusryhmät</TermName>
          <TermId xmlns="http://schemas.microsoft.com/office/infopath/2007/PartnerControls">52e4ff3b-b79a-4afa-84c3-0242f6b1d4d6</TermId>
        </TermInfo>
      </Terms>
    </k050d48c87d74293b0c8b37af8dfb78d>
    <ba753552d3114e969fe6e95ae2771c0c xmlns="6742ea47-a307-4020-95f8-1cfb15d58fb3">
      <Terms xmlns="http://schemas.microsoft.com/office/infopath/2007/PartnerControls"/>
    </ba753552d3114e969fe6e95ae2771c0c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75B7F051C927443AA1397FDF09B276A" ma:contentTypeVersion="26" ma:contentTypeDescription="Luo uusi asiakirja." ma:contentTypeScope="" ma:versionID="7dda124227d9b9cb409096fdc9f23326">
  <xsd:schema xmlns:xsd="http://www.w3.org/2001/XMLSchema" xmlns:xs="http://www.w3.org/2001/XMLSchema" xmlns:p="http://schemas.microsoft.com/office/2006/metadata/properties" xmlns:ns2="6742ea47-a307-4020-95f8-1cfb15d58fb3" xmlns:ns3="3d6a9306-9ca7-4ef4-bdc0-1874c06cbe8c" xmlns:ns4="6411a2a3-d541-418a-94f1-d2a2df518011" targetNamespace="http://schemas.microsoft.com/office/2006/metadata/properties" ma:root="true" ma:fieldsID="980437f0ae7a91e508b8a4390c206367" ns2:_="" ns3:_="" ns4:_="">
    <xsd:import namespace="6742ea47-a307-4020-95f8-1cfb15d58fb3"/>
    <xsd:import namespace="3d6a9306-9ca7-4ef4-bdc0-1874c06cbe8c"/>
    <xsd:import namespace="6411a2a3-d541-418a-94f1-d2a2df518011"/>
    <xsd:element name="properties">
      <xsd:complexType>
        <xsd:sequence>
          <xsd:element name="documentManagement">
            <xsd:complexType>
              <xsd:all>
                <xsd:element ref="ns2:j3e1155e8a144e20905dba56ed6b471d" minOccurs="0"/>
                <xsd:element ref="ns3:TaxCatchAll" minOccurs="0"/>
                <xsd:element ref="ns2:Asiakirjan_x0020_pvm" minOccurs="0"/>
                <xsd:element ref="ns2:h570d748f2eb4ca0aaed3371bf8fd8e1" minOccurs="0"/>
                <xsd:element ref="ns2:k050d48c87d74293b0c8b37af8dfb78d" minOccurs="0"/>
                <xsd:element ref="ns2:Lis_x00e4_tiedot" minOccurs="0"/>
                <xsd:element ref="ns2:ge4cd4bf10a74fcda09c7b1f58fb3fd6" minOccurs="0"/>
                <xsd:element ref="ns2:ba753552d3114e969fe6e95ae2771c0c" minOccurs="0"/>
                <xsd:element ref="ns2:MediaServiceMetadata" minOccurs="0"/>
                <xsd:element ref="ns2:MediaServiceFastMetadata" minOccurs="0"/>
                <xsd:element ref="ns2:jd4a5898124f4bb0bae812432e8471bf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42ea47-a307-4020-95f8-1cfb15d58fb3" elementFormDefault="qualified">
    <xsd:import namespace="http://schemas.microsoft.com/office/2006/documentManagement/types"/>
    <xsd:import namespace="http://schemas.microsoft.com/office/infopath/2007/PartnerControls"/>
    <xsd:element name="j3e1155e8a144e20905dba56ed6b471d" ma:index="9" nillable="true" ma:taxonomy="true" ma:internalName="j3e1155e8a144e20905dba56ed6b471d" ma:taxonomyFieldName="Asiakirjatyyppi" ma:displayName="Asiakirjatyyppi" ma:readOnly="false" ma:default="68;#Tutkimus|71029c67-c76d-4a80-85bc-a4a475795028" ma:fieldId="{33e1155e-8a14-4e20-905d-ba56ed6b471d}" ma:sspId="1fc57f3e-8305-486e-a8c2-148b9408595d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Asiakirjan_x0020_pvm" ma:index="11" nillable="true" ma:displayName="Asiakirjan pvm" ma:default="[today]" ma:format="DateOnly" ma:internalName="Asiakirjan_x0020_pvm">
      <xsd:simpleType>
        <xsd:restriction base="dms:DateTime"/>
      </xsd:simpleType>
    </xsd:element>
    <xsd:element name="h570d748f2eb4ca0aaed3371bf8fd8e1" ma:index="13" nillable="true" ma:taxonomy="true" ma:internalName="h570d748f2eb4ca0aaed3371bf8fd8e1" ma:taxonomyFieldName="Julkisuus" ma:displayName="Julkisuus" ma:readOnly="false" ma:default="281;#FA-sisäinen|40fe4f96-c144-41e1-8120-de0d7e1583fc" ma:fieldId="{1570d748-f2eb-4ca0-aaed-3371bf8fd8e1}" ma:sspId="1fc57f3e-8305-486e-a8c2-148b940859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050d48c87d74293b0c8b37af8dfb78d" ma:index="15" nillable="true" ma:taxonomy="true" ma:internalName="k050d48c87d74293b0c8b37af8dfb78d" ma:taxonomyFieldName="Asiasanat" ma:displayName="Asiasanat" ma:readOnly="false" ma:default="" ma:fieldId="{4050d48c-87d7-4293-b0c8-b37af8dfb78d}" ma:taxonomyMulti="true" ma:sspId="1fc57f3e-8305-486e-a8c2-148b9408595d" ma:termSetId="74b57826-18d0-4b2d-b453-c520c91ee6d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Lis_x00e4_tiedot" ma:index="16" nillable="true" ma:displayName="Lisätiedot" ma:internalName="Lis_x00e4_tiedot">
      <xsd:simpleType>
        <xsd:restriction base="dms:Note">
          <xsd:maxLength value="255"/>
        </xsd:restriction>
      </xsd:simpleType>
    </xsd:element>
    <xsd:element name="ge4cd4bf10a74fcda09c7b1f58fb3fd6" ma:index="18" nillable="true" ma:taxonomy="true" ma:internalName="ge4cd4bf10a74fcda09c7b1f58fb3fd6" ma:taxonomyFieldName="Dokumentin_x0020_tila" ma:displayName="Dokumentin tila" ma:readOnly="false" ma:default="" ma:fieldId="{0e4cd4bf-10a7-4fcd-a09c-7b1f58fb3fd6}" ma:sspId="1fc57f3e-8305-486e-a8c2-148b940859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a753552d3114e969fe6e95ae2771c0c" ma:index="20" nillable="true" ma:taxonomy="true" ma:internalName="ba753552d3114e969fe6e95ae2771c0c" ma:taxonomyFieldName="Organisaatiot" ma:displayName="Organisaatiot" ma:readOnly="false" ma:default="" ma:fieldId="{ba753552-d311-4e96-9fe6-e95ae2771c0c}" ma:taxonomyMulti="true" ma:sspId="1fc57f3e-8305-486e-a8c2-148b940859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2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hidden="true" ma:internalName="MediaServiceFastMetadata" ma:readOnly="true">
      <xsd:simpleType>
        <xsd:restriction base="dms:Note"/>
      </xsd:simpleType>
    </xsd:element>
    <xsd:element name="jd4a5898124f4bb0bae812432e8471bf" ma:index="24" nillable="true" ma:taxonomy="true" ma:internalName="jd4a5898124f4bb0bae812432e8471bf" ma:taxonomyFieldName="Vuosi" ma:displayName="Vuosi" ma:readOnly="false" ma:default="" ma:fieldId="{3d4a5898-124f-4bb0-bae8-12432e8471bf}" ma:sspId="1fc57f3e-8305-486e-a8c2-148b9408595d" ma:termSetId="22ffa23f-b60c-4a67-97e8-43205ec8a4ad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9dcba13e-606e-441f-8c3c-d7ef03947e1c}" ma:internalName="TaxCatchAll" ma:showField="CatchAllData" ma:web="6411a2a3-d541-418a-94f1-d2a2df51801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11a2a3-d541-418a-94f1-d2a2df518011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08ADA71-0157-4E52-BD84-9305133883E1}">
  <ds:schemaRefs>
    <ds:schemaRef ds:uri="6411a2a3-d541-418a-94f1-d2a2df518011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3d6a9306-9ca7-4ef4-bdc0-1874c06cbe8c"/>
    <ds:schemaRef ds:uri="6742ea47-a307-4020-95f8-1cfb15d58fb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703BEF0-4B0B-44A6-BB74-164DC6215B7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EA5D52-0417-45B0-82C9-0F1B923ECD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742ea47-a307-4020-95f8-1cfb15d58fb3"/>
    <ds:schemaRef ds:uri="3d6a9306-9ca7-4ef4-bdc0-1874c06cbe8c"/>
    <ds:schemaRef ds:uri="6411a2a3-d541-418a-94f1-d2a2df5180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FA_Esityspohja</Template>
  <TotalTime>1093</TotalTime>
  <Words>513</Words>
  <Application>Microsoft Office PowerPoint</Application>
  <PresentationFormat>Laajakuva</PresentationFormat>
  <Paragraphs>248</Paragraphs>
  <Slides>13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13</vt:i4>
      </vt:variant>
    </vt:vector>
  </HeadingPairs>
  <TitlesOfParts>
    <vt:vector size="19" baseType="lpstr">
      <vt:lpstr>Arial</vt:lpstr>
      <vt:lpstr>Calibri</vt:lpstr>
      <vt:lpstr>Merriweather Sans ExtraBold</vt:lpstr>
      <vt:lpstr>Merriweather Sans</vt:lpstr>
      <vt:lpstr>FA_Theme</vt:lpstr>
      <vt:lpstr>1_Custom Design</vt:lpstr>
      <vt:lpstr>FA kysely jäsenille  Ilmastonmuutoksen raportointi 2022  </vt:lpstr>
      <vt:lpstr>Kysely: Ilmastonmuutoksen raportointi 2022</vt:lpstr>
      <vt:lpstr>Kysely: Ilmastonmuutoksen raportointi 2022</vt:lpstr>
      <vt:lpstr>Kysely: Ilmastonmuutoksen raportointi 2022</vt:lpstr>
      <vt:lpstr>Kysely: Ilmastonmuutoksen raportointi 2022</vt:lpstr>
      <vt:lpstr>Kysely: Ilmastonmuutoksen raportointi 2022</vt:lpstr>
      <vt:lpstr>Kysely: Ilmastonmuutoksen raportointi 2022</vt:lpstr>
      <vt:lpstr>Kysely: Ilmastonmuutoksen raportointi 2022</vt:lpstr>
      <vt:lpstr>Kysely: Ilmastonmuutoksen raportointi 2022</vt:lpstr>
      <vt:lpstr>Kysely: Ilmastonmuutoksen raportointi 2022</vt:lpstr>
      <vt:lpstr>SUOMALAISILLA KORTEILLA TEHDYT AUTOMAATTINOSTOT</vt:lpstr>
      <vt:lpstr>KORTTIMAKSUJEN MÄÄRÄ JA NIIDEN ARVO</vt:lpstr>
      <vt:lpstr>LÄHIMAKSUT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Kannanmuodostusryhmien työn arviointi 2019</dc:title>
  <dc:creator>Koivisto Kimmo</dc:creator>
  <cp:lastModifiedBy>Palmgren Johannes</cp:lastModifiedBy>
  <cp:revision>27</cp:revision>
  <cp:lastPrinted>2017-05-10T19:51:23Z</cp:lastPrinted>
  <dcterms:created xsi:type="dcterms:W3CDTF">2019-10-29T14:18:26Z</dcterms:created>
  <dcterms:modified xsi:type="dcterms:W3CDTF">2023-09-20T11:39:48Z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0x010100675B7F051C927443AA1397FDF09B276A</vt:lpwstr>
  </property>
  <property fmtid="{D5CDD505-2E9C-101B-9397-08002B2CF9AE}" pid="3" name="Asiakirjatyyppi">
    <vt:lpwstr>68;#Tutkimus|71029c67-c76d-4a80-85bc-a4a475795028</vt:lpwstr>
  </property>
  <property fmtid="{D5CDD505-2E9C-101B-9397-08002B2CF9AE}" pid="4" name="Julkisuus">
    <vt:lpwstr>281;#FA-sisäinen|40fe4f96-c144-41e1-8120-de0d7e1583fc</vt:lpwstr>
  </property>
  <property fmtid="{D5CDD505-2E9C-101B-9397-08002B2CF9AE}" pid="5" name="Dokumentin tila">
    <vt:lpwstr>30;#Valmis|40aa8d17-dadd-4ab0-93da-3124749a5963</vt:lpwstr>
  </property>
  <property fmtid="{D5CDD505-2E9C-101B-9397-08002B2CF9AE}" pid="6" name="Organisaatiot">
    <vt:lpwstr/>
  </property>
  <property fmtid="{D5CDD505-2E9C-101B-9397-08002B2CF9AE}" pid="7" name="Asiasanat">
    <vt:lpwstr>380;#itsearviointi|8000785b-9115-4018-8a5d-a0ec60ea8d74;#295;#kannanmuodostusryhmät|52e4ff3b-b79a-4afa-84c3-0242f6b1d4d6</vt:lpwstr>
  </property>
  <property fmtid="{D5CDD505-2E9C-101B-9397-08002B2CF9AE}" pid="8" name="Vuosi">
    <vt:lpwstr>381;#2021|2a2002d1-87d6-4457-9b42-5900e233208d</vt:lpwstr>
  </property>
</Properties>
</file>